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0_5309472D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  <p:sldId id="266" r:id="rId14"/>
    <p:sldId id="269" r:id="rId15"/>
    <p:sldId id="270" r:id="rId16"/>
    <p:sldId id="272" r:id="rId17"/>
    <p:sldId id="292" r:id="rId18"/>
    <p:sldId id="273" r:id="rId19"/>
    <p:sldId id="274" r:id="rId20"/>
    <p:sldId id="275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5" r:id="rId29"/>
    <p:sldId id="286" r:id="rId30"/>
    <p:sldId id="287" r:id="rId31"/>
    <p:sldId id="289" r:id="rId32"/>
    <p:sldId id="290" r:id="rId3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9F7E027-95E4-2E83-F2DF-5DB2533F434A}" name="Anyssa TAYACHI" initials="AT" userId="S::anyssa.tayachi@euromediterranee.fr::d818cb4e-6ff7-4f0e-9367-49e092c18a4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D9A7"/>
    <a:srgbClr val="FDFD77"/>
    <a:srgbClr val="FFCDCD"/>
    <a:srgbClr val="CCCCFF"/>
    <a:srgbClr val="CCFFCC"/>
    <a:srgbClr val="66FFFF"/>
    <a:srgbClr val="CCFFFF"/>
    <a:srgbClr val="FF99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E2CDFB-68DA-442B-A5AA-A5495B3552DE}" v="28" dt="2025-09-02T07:16:38.2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8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40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a BORREDON" userId="8652fc8f-ac1a-4141-93b4-b1ff26f417df" providerId="ADAL" clId="{8D0E0FAE-4489-4C44-9B17-64C35BAD18D1}"/>
    <pc:docChg chg="custSel delSld modSld">
      <pc:chgData name="Julia BORREDON" userId="8652fc8f-ac1a-4141-93b4-b1ff26f417df" providerId="ADAL" clId="{8D0E0FAE-4489-4C44-9B17-64C35BAD18D1}" dt="2025-07-23T08:05:12.539" v="69" actId="47"/>
      <pc:docMkLst>
        <pc:docMk/>
      </pc:docMkLst>
      <pc:sldChg chg="modSp mod">
        <pc:chgData name="Julia BORREDON" userId="8652fc8f-ac1a-4141-93b4-b1ff26f417df" providerId="ADAL" clId="{8D0E0FAE-4489-4C44-9B17-64C35BAD18D1}" dt="2025-07-23T08:02:18.506" v="11" actId="20577"/>
        <pc:sldMkLst>
          <pc:docMk/>
          <pc:sldMk cId="1393116973" sldId="256"/>
        </pc:sldMkLst>
      </pc:sldChg>
      <pc:sldChg chg="del">
        <pc:chgData name="Julia BORREDON" userId="8652fc8f-ac1a-4141-93b4-b1ff26f417df" providerId="ADAL" clId="{8D0E0FAE-4489-4C44-9B17-64C35BAD18D1}" dt="2025-07-23T08:02:59.182" v="12" actId="47"/>
        <pc:sldMkLst>
          <pc:docMk/>
          <pc:sldMk cId="3879083712" sldId="261"/>
        </pc:sldMkLst>
      </pc:sldChg>
      <pc:sldChg chg="modSp mod">
        <pc:chgData name="Julia BORREDON" userId="8652fc8f-ac1a-4141-93b4-b1ff26f417df" providerId="ADAL" clId="{8D0E0FAE-4489-4C44-9B17-64C35BAD18D1}" dt="2025-07-23T08:03:02.609" v="13" actId="20577"/>
        <pc:sldMkLst>
          <pc:docMk/>
          <pc:sldMk cId="2472815298" sldId="262"/>
        </pc:sldMkLst>
      </pc:sldChg>
      <pc:sldChg chg="modSp mod">
        <pc:chgData name="Julia BORREDON" userId="8652fc8f-ac1a-4141-93b4-b1ff26f417df" providerId="ADAL" clId="{8D0E0FAE-4489-4C44-9B17-64C35BAD18D1}" dt="2025-07-23T08:03:11.106" v="16" actId="20577"/>
        <pc:sldMkLst>
          <pc:docMk/>
          <pc:sldMk cId="3880025807" sldId="263"/>
        </pc:sldMkLst>
      </pc:sldChg>
      <pc:sldChg chg="del">
        <pc:chgData name="Julia BORREDON" userId="8652fc8f-ac1a-4141-93b4-b1ff26f417df" providerId="ADAL" clId="{8D0E0FAE-4489-4C44-9B17-64C35BAD18D1}" dt="2025-07-23T08:03:22.262" v="17" actId="47"/>
        <pc:sldMkLst>
          <pc:docMk/>
          <pc:sldMk cId="2744552122" sldId="267"/>
        </pc:sldMkLst>
      </pc:sldChg>
      <pc:sldChg chg="modSp del mod">
        <pc:chgData name="Julia BORREDON" userId="8652fc8f-ac1a-4141-93b4-b1ff26f417df" providerId="ADAL" clId="{8D0E0FAE-4489-4C44-9B17-64C35BAD18D1}" dt="2025-07-23T08:03:56.066" v="24" actId="47"/>
        <pc:sldMkLst>
          <pc:docMk/>
          <pc:sldMk cId="3968624076" sldId="268"/>
        </pc:sldMkLst>
      </pc:sldChg>
      <pc:sldChg chg="modSp">
        <pc:chgData name="Julia BORREDON" userId="8652fc8f-ac1a-4141-93b4-b1ff26f417df" providerId="ADAL" clId="{8D0E0FAE-4489-4C44-9B17-64C35BAD18D1}" dt="2025-07-23T08:03:45.567" v="21"/>
        <pc:sldMkLst>
          <pc:docMk/>
          <pc:sldMk cId="2478801485" sldId="269"/>
        </pc:sldMkLst>
      </pc:sldChg>
      <pc:sldChg chg="modSp mod">
        <pc:chgData name="Julia BORREDON" userId="8652fc8f-ac1a-4141-93b4-b1ff26f417df" providerId="ADAL" clId="{8D0E0FAE-4489-4C44-9B17-64C35BAD18D1}" dt="2025-07-23T08:04:20.582" v="61" actId="20577"/>
        <pc:sldMkLst>
          <pc:docMk/>
          <pc:sldMk cId="2384884188" sldId="270"/>
        </pc:sldMkLst>
      </pc:sldChg>
      <pc:sldChg chg="modSp del">
        <pc:chgData name="Julia BORREDON" userId="8652fc8f-ac1a-4141-93b4-b1ff26f417df" providerId="ADAL" clId="{8D0E0FAE-4489-4C44-9B17-64C35BAD18D1}" dt="2025-07-23T08:04:25.150" v="62" actId="47"/>
        <pc:sldMkLst>
          <pc:docMk/>
          <pc:sldMk cId="2175507498" sldId="271"/>
        </pc:sldMkLst>
      </pc:sldChg>
      <pc:sldChg chg="del">
        <pc:chgData name="Julia BORREDON" userId="8652fc8f-ac1a-4141-93b4-b1ff26f417df" providerId="ADAL" clId="{8D0E0FAE-4489-4C44-9B17-64C35BAD18D1}" dt="2025-07-23T08:04:39.144" v="63" actId="47"/>
        <pc:sldMkLst>
          <pc:docMk/>
          <pc:sldMk cId="133870468" sldId="276"/>
        </pc:sldMkLst>
      </pc:sldChg>
      <pc:sldChg chg="modSp mod">
        <pc:chgData name="Julia BORREDON" userId="8652fc8f-ac1a-4141-93b4-b1ff26f417df" providerId="ADAL" clId="{8D0E0FAE-4489-4C44-9B17-64C35BAD18D1}" dt="2025-07-23T08:04:41.967" v="64" actId="20577"/>
        <pc:sldMkLst>
          <pc:docMk/>
          <pc:sldMk cId="3083276934" sldId="277"/>
        </pc:sldMkLst>
      </pc:sldChg>
      <pc:sldChg chg="del">
        <pc:chgData name="Julia BORREDON" userId="8652fc8f-ac1a-4141-93b4-b1ff26f417df" providerId="ADAL" clId="{8D0E0FAE-4489-4C44-9B17-64C35BAD18D1}" dt="2025-07-23T08:04:50.724" v="65" actId="47"/>
        <pc:sldMkLst>
          <pc:docMk/>
          <pc:sldMk cId="2458637513" sldId="284"/>
        </pc:sldMkLst>
      </pc:sldChg>
      <pc:sldChg chg="modSp mod">
        <pc:chgData name="Julia BORREDON" userId="8652fc8f-ac1a-4141-93b4-b1ff26f417df" providerId="ADAL" clId="{8D0E0FAE-4489-4C44-9B17-64C35BAD18D1}" dt="2025-07-23T08:04:53.135" v="66" actId="20577"/>
        <pc:sldMkLst>
          <pc:docMk/>
          <pc:sldMk cId="2346893527" sldId="285"/>
        </pc:sldMkLst>
      </pc:sldChg>
      <pc:sldChg chg="del">
        <pc:chgData name="Julia BORREDON" userId="8652fc8f-ac1a-4141-93b4-b1ff26f417df" providerId="ADAL" clId="{8D0E0FAE-4489-4C44-9B17-64C35BAD18D1}" dt="2025-07-23T08:05:03.879" v="67" actId="47"/>
        <pc:sldMkLst>
          <pc:docMk/>
          <pc:sldMk cId="3862060007" sldId="288"/>
        </pc:sldMkLst>
      </pc:sldChg>
      <pc:sldChg chg="modSp mod">
        <pc:chgData name="Julia BORREDON" userId="8652fc8f-ac1a-4141-93b4-b1ff26f417df" providerId="ADAL" clId="{8D0E0FAE-4489-4C44-9B17-64C35BAD18D1}" dt="2025-07-23T08:05:06.205" v="68" actId="20577"/>
        <pc:sldMkLst>
          <pc:docMk/>
          <pc:sldMk cId="1719366477" sldId="289"/>
        </pc:sldMkLst>
      </pc:sldChg>
      <pc:sldChg chg="del">
        <pc:chgData name="Julia BORREDON" userId="8652fc8f-ac1a-4141-93b4-b1ff26f417df" providerId="ADAL" clId="{8D0E0FAE-4489-4C44-9B17-64C35BAD18D1}" dt="2025-07-23T08:05:12.539" v="69" actId="47"/>
        <pc:sldMkLst>
          <pc:docMk/>
          <pc:sldMk cId="789419757" sldId="291"/>
        </pc:sldMkLst>
      </pc:sldChg>
    </pc:docChg>
  </pc:docChgLst>
  <pc:docChgLst>
    <pc:chgData name="Julia BORREDON" userId="8652fc8f-ac1a-4141-93b4-b1ff26f417df" providerId="ADAL" clId="{76EAE519-699F-426C-8987-6390E40DAFE0}"/>
    <pc:docChg chg="undo custSel addSld modSld">
      <pc:chgData name="Julia BORREDON" userId="8652fc8f-ac1a-4141-93b4-b1ff26f417df" providerId="ADAL" clId="{76EAE519-699F-426C-8987-6390E40DAFE0}" dt="2025-07-15T10:07:31.739" v="734"/>
      <pc:docMkLst>
        <pc:docMk/>
      </pc:docMkLst>
      <pc:sldChg chg="addSp delSp modSp mod">
        <pc:chgData name="Julia BORREDON" userId="8652fc8f-ac1a-4141-93b4-b1ff26f417df" providerId="ADAL" clId="{76EAE519-699F-426C-8987-6390E40DAFE0}" dt="2025-07-15T10:07:31.739" v="734"/>
        <pc:sldMkLst>
          <pc:docMk/>
          <pc:sldMk cId="1393116973" sldId="256"/>
        </pc:sldMkLst>
      </pc:sldChg>
      <pc:sldChg chg="addSp delSp modSp add mod">
        <pc:chgData name="Julia BORREDON" userId="8652fc8f-ac1a-4141-93b4-b1ff26f417df" providerId="ADAL" clId="{76EAE519-699F-426C-8987-6390E40DAFE0}" dt="2025-07-15T10:07:29.295" v="732"/>
        <pc:sldMkLst>
          <pc:docMk/>
          <pc:sldMk cId="1578737822" sldId="257"/>
        </pc:sldMkLst>
      </pc:sldChg>
      <pc:sldChg chg="addSp delSp modSp add mod">
        <pc:chgData name="Julia BORREDON" userId="8652fc8f-ac1a-4141-93b4-b1ff26f417df" providerId="ADAL" clId="{76EAE519-699F-426C-8987-6390E40DAFE0}" dt="2025-07-15T10:07:27.104" v="730"/>
        <pc:sldMkLst>
          <pc:docMk/>
          <pc:sldMk cId="1682721343" sldId="258"/>
        </pc:sldMkLst>
      </pc:sldChg>
      <pc:sldChg chg="addSp delSp modSp add mod">
        <pc:chgData name="Julia BORREDON" userId="8652fc8f-ac1a-4141-93b4-b1ff26f417df" providerId="ADAL" clId="{76EAE519-699F-426C-8987-6390E40DAFE0}" dt="2025-07-15T10:07:24.799" v="728"/>
        <pc:sldMkLst>
          <pc:docMk/>
          <pc:sldMk cId="4168817213" sldId="259"/>
        </pc:sldMkLst>
      </pc:sldChg>
      <pc:sldChg chg="addSp delSp modSp add mod">
        <pc:chgData name="Julia BORREDON" userId="8652fc8f-ac1a-4141-93b4-b1ff26f417df" providerId="ADAL" clId="{76EAE519-699F-426C-8987-6390E40DAFE0}" dt="2025-07-15T10:07:21.607" v="726"/>
        <pc:sldMkLst>
          <pc:docMk/>
          <pc:sldMk cId="2642025652" sldId="260"/>
        </pc:sldMkLst>
      </pc:sldChg>
      <pc:sldChg chg="addSp delSp modSp add mod">
        <pc:chgData name="Julia BORREDON" userId="8652fc8f-ac1a-4141-93b4-b1ff26f417df" providerId="ADAL" clId="{76EAE519-699F-426C-8987-6390E40DAFE0}" dt="2025-07-15T10:07:19.157" v="724"/>
        <pc:sldMkLst>
          <pc:docMk/>
          <pc:sldMk cId="3879083712" sldId="261"/>
        </pc:sldMkLst>
      </pc:sldChg>
      <pc:sldChg chg="addSp delSp modSp add mod">
        <pc:chgData name="Julia BORREDON" userId="8652fc8f-ac1a-4141-93b4-b1ff26f417df" providerId="ADAL" clId="{76EAE519-699F-426C-8987-6390E40DAFE0}" dt="2025-07-15T10:07:16.846" v="722"/>
        <pc:sldMkLst>
          <pc:docMk/>
          <pc:sldMk cId="2472815298" sldId="262"/>
        </pc:sldMkLst>
      </pc:sldChg>
      <pc:sldChg chg="modSp add mod">
        <pc:chgData name="Julia BORREDON" userId="8652fc8f-ac1a-4141-93b4-b1ff26f417df" providerId="ADAL" clId="{76EAE519-699F-426C-8987-6390E40DAFE0}" dt="2025-07-15T10:07:12.535" v="720" actId="255"/>
        <pc:sldMkLst>
          <pc:docMk/>
          <pc:sldMk cId="3880025807" sldId="263"/>
        </pc:sldMkLst>
      </pc:sldChg>
      <pc:sldChg chg="addSp delSp modSp add mod">
        <pc:chgData name="Julia BORREDON" userId="8652fc8f-ac1a-4141-93b4-b1ff26f417df" providerId="ADAL" clId="{76EAE519-699F-426C-8987-6390E40DAFE0}" dt="2025-07-15T10:07:02.688" v="716"/>
        <pc:sldMkLst>
          <pc:docMk/>
          <pc:sldMk cId="2469762658" sldId="264"/>
        </pc:sldMkLst>
      </pc:sldChg>
      <pc:sldChg chg="addSp delSp modSp add mod">
        <pc:chgData name="Julia BORREDON" userId="8652fc8f-ac1a-4141-93b4-b1ff26f417df" providerId="ADAL" clId="{76EAE519-699F-426C-8987-6390E40DAFE0}" dt="2025-07-15T10:06:59.345" v="714"/>
        <pc:sldMkLst>
          <pc:docMk/>
          <pc:sldMk cId="3840707127" sldId="265"/>
        </pc:sldMkLst>
      </pc:sldChg>
      <pc:sldChg chg="addSp delSp modSp add mod">
        <pc:chgData name="Julia BORREDON" userId="8652fc8f-ac1a-4141-93b4-b1ff26f417df" providerId="ADAL" clId="{76EAE519-699F-426C-8987-6390E40DAFE0}" dt="2025-07-15T10:06:56.762" v="712"/>
        <pc:sldMkLst>
          <pc:docMk/>
          <pc:sldMk cId="1120454958" sldId="266"/>
        </pc:sldMkLst>
      </pc:sldChg>
      <pc:sldChg chg="modSp add mod">
        <pc:chgData name="Julia BORREDON" userId="8652fc8f-ac1a-4141-93b4-b1ff26f417df" providerId="ADAL" clId="{76EAE519-699F-426C-8987-6390E40DAFE0}" dt="2025-07-15T10:06:52.318" v="710" actId="255"/>
        <pc:sldMkLst>
          <pc:docMk/>
          <pc:sldMk cId="2744552122" sldId="267"/>
        </pc:sldMkLst>
      </pc:sldChg>
      <pc:sldChg chg="addSp delSp modSp add mod">
        <pc:chgData name="Julia BORREDON" userId="8652fc8f-ac1a-4141-93b4-b1ff26f417df" providerId="ADAL" clId="{76EAE519-699F-426C-8987-6390E40DAFE0}" dt="2025-07-15T10:06:43.504" v="706"/>
        <pc:sldMkLst>
          <pc:docMk/>
          <pc:sldMk cId="3968624076" sldId="268"/>
        </pc:sldMkLst>
      </pc:sldChg>
      <pc:sldChg chg="addSp delSp modSp add mod">
        <pc:chgData name="Julia BORREDON" userId="8652fc8f-ac1a-4141-93b4-b1ff26f417df" providerId="ADAL" clId="{76EAE519-699F-426C-8987-6390E40DAFE0}" dt="2025-07-15T10:06:40.848" v="704"/>
        <pc:sldMkLst>
          <pc:docMk/>
          <pc:sldMk cId="2478801485" sldId="269"/>
        </pc:sldMkLst>
      </pc:sldChg>
      <pc:sldChg chg="addSp delSp modSp add mod">
        <pc:chgData name="Julia BORREDON" userId="8652fc8f-ac1a-4141-93b4-b1ff26f417df" providerId="ADAL" clId="{76EAE519-699F-426C-8987-6390E40DAFE0}" dt="2025-07-15T10:06:38.287" v="702"/>
        <pc:sldMkLst>
          <pc:docMk/>
          <pc:sldMk cId="2384884188" sldId="270"/>
        </pc:sldMkLst>
      </pc:sldChg>
      <pc:sldChg chg="modSp add mod">
        <pc:chgData name="Julia BORREDON" userId="8652fc8f-ac1a-4141-93b4-b1ff26f417df" providerId="ADAL" clId="{76EAE519-699F-426C-8987-6390E40DAFE0}" dt="2025-07-15T10:06:33.096" v="700" actId="255"/>
        <pc:sldMkLst>
          <pc:docMk/>
          <pc:sldMk cId="2175507498" sldId="271"/>
        </pc:sldMkLst>
      </pc:sldChg>
      <pc:sldChg chg="addSp delSp modSp add mod">
        <pc:chgData name="Julia BORREDON" userId="8652fc8f-ac1a-4141-93b4-b1ff26f417df" providerId="ADAL" clId="{76EAE519-699F-426C-8987-6390E40DAFE0}" dt="2025-07-15T10:06:21.713" v="696"/>
        <pc:sldMkLst>
          <pc:docMk/>
          <pc:sldMk cId="1207409295" sldId="272"/>
        </pc:sldMkLst>
      </pc:sldChg>
      <pc:sldChg chg="modSp add mod">
        <pc:chgData name="Julia BORREDON" userId="8652fc8f-ac1a-4141-93b4-b1ff26f417df" providerId="ADAL" clId="{76EAE519-699F-426C-8987-6390E40DAFE0}" dt="2025-07-15T10:06:17.341" v="694" actId="255"/>
        <pc:sldMkLst>
          <pc:docMk/>
          <pc:sldMk cId="1758250455" sldId="273"/>
        </pc:sldMkLst>
      </pc:sldChg>
      <pc:sldChg chg="addSp delSp modSp add mod">
        <pc:chgData name="Julia BORREDON" userId="8652fc8f-ac1a-4141-93b4-b1ff26f417df" providerId="ADAL" clId="{76EAE519-699F-426C-8987-6390E40DAFE0}" dt="2025-07-15T10:06:08.084" v="690"/>
        <pc:sldMkLst>
          <pc:docMk/>
          <pc:sldMk cId="219001820" sldId="274"/>
        </pc:sldMkLst>
      </pc:sldChg>
      <pc:sldChg chg="addSp delSp modSp add mod">
        <pc:chgData name="Julia BORREDON" userId="8652fc8f-ac1a-4141-93b4-b1ff26f417df" providerId="ADAL" clId="{76EAE519-699F-426C-8987-6390E40DAFE0}" dt="2025-07-15T10:06:05.598" v="688"/>
        <pc:sldMkLst>
          <pc:docMk/>
          <pc:sldMk cId="1572460436" sldId="275"/>
        </pc:sldMkLst>
      </pc:sldChg>
      <pc:sldChg chg="addSp delSp modSp add mod">
        <pc:chgData name="Julia BORREDON" userId="8652fc8f-ac1a-4141-93b4-b1ff26f417df" providerId="ADAL" clId="{76EAE519-699F-426C-8987-6390E40DAFE0}" dt="2025-07-15T10:06:02.982" v="686"/>
        <pc:sldMkLst>
          <pc:docMk/>
          <pc:sldMk cId="133870468" sldId="276"/>
        </pc:sldMkLst>
      </pc:sldChg>
      <pc:sldChg chg="modSp add mod">
        <pc:chgData name="Julia BORREDON" userId="8652fc8f-ac1a-4141-93b4-b1ff26f417df" providerId="ADAL" clId="{76EAE519-699F-426C-8987-6390E40DAFE0}" dt="2025-07-15T10:05:58.421" v="684" actId="255"/>
        <pc:sldMkLst>
          <pc:docMk/>
          <pc:sldMk cId="3083276934" sldId="277"/>
        </pc:sldMkLst>
      </pc:sldChg>
      <pc:sldChg chg="addSp delSp modSp add mod">
        <pc:chgData name="Julia BORREDON" userId="8652fc8f-ac1a-4141-93b4-b1ff26f417df" providerId="ADAL" clId="{76EAE519-699F-426C-8987-6390E40DAFE0}" dt="2025-07-15T10:05:48.569" v="680"/>
        <pc:sldMkLst>
          <pc:docMk/>
          <pc:sldMk cId="4230726301" sldId="278"/>
        </pc:sldMkLst>
      </pc:sldChg>
      <pc:sldChg chg="addSp delSp modSp add mod">
        <pc:chgData name="Julia BORREDON" userId="8652fc8f-ac1a-4141-93b4-b1ff26f417df" providerId="ADAL" clId="{76EAE519-699F-426C-8987-6390E40DAFE0}" dt="2025-07-15T10:05:45.840" v="678"/>
        <pc:sldMkLst>
          <pc:docMk/>
          <pc:sldMk cId="3998541705" sldId="279"/>
        </pc:sldMkLst>
      </pc:sldChg>
      <pc:sldChg chg="addSp delSp modSp add mod">
        <pc:chgData name="Julia BORREDON" userId="8652fc8f-ac1a-4141-93b4-b1ff26f417df" providerId="ADAL" clId="{76EAE519-699F-426C-8987-6390E40DAFE0}" dt="2025-07-15T10:05:42.379" v="676"/>
        <pc:sldMkLst>
          <pc:docMk/>
          <pc:sldMk cId="932726104" sldId="280"/>
        </pc:sldMkLst>
      </pc:sldChg>
      <pc:sldChg chg="modSp add mod">
        <pc:chgData name="Julia BORREDON" userId="8652fc8f-ac1a-4141-93b4-b1ff26f417df" providerId="ADAL" clId="{76EAE519-699F-426C-8987-6390E40DAFE0}" dt="2025-07-15T10:05:37.543" v="674" actId="255"/>
        <pc:sldMkLst>
          <pc:docMk/>
          <pc:sldMk cId="1372519652" sldId="281"/>
        </pc:sldMkLst>
      </pc:sldChg>
      <pc:sldChg chg="addSp delSp modSp add mod">
        <pc:chgData name="Julia BORREDON" userId="8652fc8f-ac1a-4141-93b4-b1ff26f417df" providerId="ADAL" clId="{76EAE519-699F-426C-8987-6390E40DAFE0}" dt="2025-07-15T10:05:28.504" v="670"/>
        <pc:sldMkLst>
          <pc:docMk/>
          <pc:sldMk cId="2342586438" sldId="282"/>
        </pc:sldMkLst>
      </pc:sldChg>
      <pc:sldChg chg="addSp delSp modSp add mod">
        <pc:chgData name="Julia BORREDON" userId="8652fc8f-ac1a-4141-93b4-b1ff26f417df" providerId="ADAL" clId="{76EAE519-699F-426C-8987-6390E40DAFE0}" dt="2025-07-15T10:05:25.536" v="668"/>
        <pc:sldMkLst>
          <pc:docMk/>
          <pc:sldMk cId="2547075645" sldId="283"/>
        </pc:sldMkLst>
      </pc:sldChg>
      <pc:sldChg chg="addSp delSp modSp add mod">
        <pc:chgData name="Julia BORREDON" userId="8652fc8f-ac1a-4141-93b4-b1ff26f417df" providerId="ADAL" clId="{76EAE519-699F-426C-8987-6390E40DAFE0}" dt="2025-07-15T10:05:21.984" v="666"/>
        <pc:sldMkLst>
          <pc:docMk/>
          <pc:sldMk cId="2458637513" sldId="284"/>
        </pc:sldMkLst>
      </pc:sldChg>
      <pc:sldChg chg="modSp add mod">
        <pc:chgData name="Julia BORREDON" userId="8652fc8f-ac1a-4141-93b4-b1ff26f417df" providerId="ADAL" clId="{76EAE519-699F-426C-8987-6390E40DAFE0}" dt="2025-07-15T10:05:17.482" v="664" actId="255"/>
        <pc:sldMkLst>
          <pc:docMk/>
          <pc:sldMk cId="2346893527" sldId="285"/>
        </pc:sldMkLst>
      </pc:sldChg>
      <pc:sldChg chg="addSp delSp modSp add mod">
        <pc:chgData name="Julia BORREDON" userId="8652fc8f-ac1a-4141-93b4-b1ff26f417df" providerId="ADAL" clId="{76EAE519-699F-426C-8987-6390E40DAFE0}" dt="2025-07-15T10:05:08.503" v="660"/>
        <pc:sldMkLst>
          <pc:docMk/>
          <pc:sldMk cId="2416287765" sldId="286"/>
        </pc:sldMkLst>
      </pc:sldChg>
      <pc:sldChg chg="addSp delSp modSp add mod">
        <pc:chgData name="Julia BORREDON" userId="8652fc8f-ac1a-4141-93b4-b1ff26f417df" providerId="ADAL" clId="{76EAE519-699F-426C-8987-6390E40DAFE0}" dt="2025-07-15T10:05:04.753" v="658"/>
        <pc:sldMkLst>
          <pc:docMk/>
          <pc:sldMk cId="2815996138" sldId="287"/>
        </pc:sldMkLst>
      </pc:sldChg>
      <pc:sldChg chg="modSp add mod">
        <pc:chgData name="Julia BORREDON" userId="8652fc8f-ac1a-4141-93b4-b1ff26f417df" providerId="ADAL" clId="{76EAE519-699F-426C-8987-6390E40DAFE0}" dt="2025-07-15T10:04:59.524" v="656" actId="255"/>
        <pc:sldMkLst>
          <pc:docMk/>
          <pc:sldMk cId="3862060007" sldId="288"/>
        </pc:sldMkLst>
      </pc:sldChg>
      <pc:sldChg chg="modSp add mod">
        <pc:chgData name="Julia BORREDON" userId="8652fc8f-ac1a-4141-93b4-b1ff26f417df" providerId="ADAL" clId="{76EAE519-699F-426C-8987-6390E40DAFE0}" dt="2025-07-15T10:04:47.156" v="652" actId="255"/>
        <pc:sldMkLst>
          <pc:docMk/>
          <pc:sldMk cId="1719366477" sldId="289"/>
        </pc:sldMkLst>
      </pc:sldChg>
      <pc:sldChg chg="modSp add mod">
        <pc:chgData name="Julia BORREDON" userId="8652fc8f-ac1a-4141-93b4-b1ff26f417df" providerId="ADAL" clId="{76EAE519-699F-426C-8987-6390E40DAFE0}" dt="2025-07-15T10:04:40.930" v="648" actId="255"/>
        <pc:sldMkLst>
          <pc:docMk/>
          <pc:sldMk cId="664355947" sldId="290"/>
        </pc:sldMkLst>
      </pc:sldChg>
      <pc:sldChg chg="modSp add mod">
        <pc:chgData name="Julia BORREDON" userId="8652fc8f-ac1a-4141-93b4-b1ff26f417df" providerId="ADAL" clId="{76EAE519-699F-426C-8987-6390E40DAFE0}" dt="2025-07-15T10:04:12.379" v="642" actId="255"/>
        <pc:sldMkLst>
          <pc:docMk/>
          <pc:sldMk cId="789419757" sldId="291"/>
        </pc:sldMkLst>
      </pc:sldChg>
    </pc:docChg>
  </pc:docChgLst>
  <pc:docChgLst>
    <pc:chgData name="Julia BORREDON" userId="8652fc8f-ac1a-4141-93b4-b1ff26f417df" providerId="ADAL" clId="{F3C78C50-E7D3-4935-92B8-D8C6FA42C66A}"/>
    <pc:docChg chg="custSel modSld">
      <pc:chgData name="Julia BORREDON" userId="8652fc8f-ac1a-4141-93b4-b1ff26f417df" providerId="ADAL" clId="{F3C78C50-E7D3-4935-92B8-D8C6FA42C66A}" dt="2025-09-02T07:16:38.276" v="133"/>
      <pc:docMkLst>
        <pc:docMk/>
      </pc:docMkLst>
      <pc:sldChg chg="modSp mod modCm">
        <pc:chgData name="Julia BORREDON" userId="8652fc8f-ac1a-4141-93b4-b1ff26f417df" providerId="ADAL" clId="{F3C78C50-E7D3-4935-92B8-D8C6FA42C66A}" dt="2025-09-02T07:14:49.308" v="105" actId="20577"/>
        <pc:sldMkLst>
          <pc:docMk/>
          <pc:sldMk cId="1393116973" sldId="256"/>
        </pc:sldMkLst>
        <pc:spChg chg="mod">
          <ac:chgData name="Julia BORREDON" userId="8652fc8f-ac1a-4141-93b4-b1ff26f417df" providerId="ADAL" clId="{F3C78C50-E7D3-4935-92B8-D8C6FA42C66A}" dt="2025-09-02T07:12:06.839" v="11" actId="20577"/>
          <ac:spMkLst>
            <pc:docMk/>
            <pc:sldMk cId="1393116973" sldId="256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4:49.308" v="105" actId="20577"/>
          <ac:spMkLst>
            <pc:docMk/>
            <pc:sldMk cId="1393116973" sldId="256"/>
            <ac:spMk id="12" creationId="{E77D1E41-5AB2-402B-A93F-1B83FFD7C59C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ulia BORREDON" userId="8652fc8f-ac1a-4141-93b4-b1ff26f417df" providerId="ADAL" clId="{F3C78C50-E7D3-4935-92B8-D8C6FA42C66A}" dt="2025-09-02T07:12:06.839" v="11" actId="20577"/>
              <pc2:cmMkLst xmlns:pc2="http://schemas.microsoft.com/office/powerpoint/2019/9/main/command">
                <pc:docMk/>
                <pc:sldMk cId="1393116973" sldId="256"/>
                <pc2:cmMk id="{FC6CF1C9-4C6E-483C-A7C8-8D0BA5B89CF9}"/>
              </pc2:cmMkLst>
            </pc226:cmChg>
            <pc226:cmChg xmlns:pc226="http://schemas.microsoft.com/office/powerpoint/2022/06/main/command" chg="mod">
              <pc226:chgData name="Julia BORREDON" userId="8652fc8f-ac1a-4141-93b4-b1ff26f417df" providerId="ADAL" clId="{F3C78C50-E7D3-4935-92B8-D8C6FA42C66A}" dt="2025-09-02T07:14:49.308" v="105" actId="20577"/>
              <pc2:cmMkLst xmlns:pc2="http://schemas.microsoft.com/office/powerpoint/2019/9/main/command">
                <pc:docMk/>
                <pc:sldMk cId="1393116973" sldId="256"/>
                <pc2:cmMk id="{2BDED3D5-5DA9-41F3-8A1D-B10D29DC43FD}"/>
              </pc2:cmMkLst>
            </pc226:cmChg>
          </p:ext>
        </pc:extLst>
      </pc:sldChg>
      <pc:sldChg chg="modSp mod">
        <pc:chgData name="Julia BORREDON" userId="8652fc8f-ac1a-4141-93b4-b1ff26f417df" providerId="ADAL" clId="{F3C78C50-E7D3-4935-92B8-D8C6FA42C66A}" dt="2025-09-02T07:15:07.525" v="106"/>
        <pc:sldMkLst>
          <pc:docMk/>
          <pc:sldMk cId="1578737822" sldId="257"/>
        </pc:sldMkLst>
        <pc:spChg chg="mod">
          <ac:chgData name="Julia BORREDON" userId="8652fc8f-ac1a-4141-93b4-b1ff26f417df" providerId="ADAL" clId="{F3C78C50-E7D3-4935-92B8-D8C6FA42C66A}" dt="2025-09-02T07:12:02.812" v="9" actId="20577"/>
          <ac:spMkLst>
            <pc:docMk/>
            <pc:sldMk cId="1578737822" sldId="257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5:07.525" v="106"/>
          <ac:spMkLst>
            <pc:docMk/>
            <pc:sldMk cId="1578737822" sldId="257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5:11.454" v="107"/>
        <pc:sldMkLst>
          <pc:docMk/>
          <pc:sldMk cId="1682721343" sldId="258"/>
        </pc:sldMkLst>
        <pc:spChg chg="mod">
          <ac:chgData name="Julia BORREDON" userId="8652fc8f-ac1a-4141-93b4-b1ff26f417df" providerId="ADAL" clId="{F3C78C50-E7D3-4935-92B8-D8C6FA42C66A}" dt="2025-09-02T07:12:12.783" v="14" actId="20577"/>
          <ac:spMkLst>
            <pc:docMk/>
            <pc:sldMk cId="1682721343" sldId="258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5:11.454" v="107"/>
          <ac:spMkLst>
            <pc:docMk/>
            <pc:sldMk cId="1682721343" sldId="258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5:16.286" v="108"/>
        <pc:sldMkLst>
          <pc:docMk/>
          <pc:sldMk cId="4168817213" sldId="259"/>
        </pc:sldMkLst>
        <pc:spChg chg="mod">
          <ac:chgData name="Julia BORREDON" userId="8652fc8f-ac1a-4141-93b4-b1ff26f417df" providerId="ADAL" clId="{F3C78C50-E7D3-4935-92B8-D8C6FA42C66A}" dt="2025-09-02T07:12:16.844" v="17" actId="20577"/>
          <ac:spMkLst>
            <pc:docMk/>
            <pc:sldMk cId="4168817213" sldId="259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5:16.286" v="108"/>
          <ac:spMkLst>
            <pc:docMk/>
            <pc:sldMk cId="4168817213" sldId="259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5:19.999" v="109"/>
        <pc:sldMkLst>
          <pc:docMk/>
          <pc:sldMk cId="2642025652" sldId="260"/>
        </pc:sldMkLst>
        <pc:spChg chg="mod">
          <ac:chgData name="Julia BORREDON" userId="8652fc8f-ac1a-4141-93b4-b1ff26f417df" providerId="ADAL" clId="{F3C78C50-E7D3-4935-92B8-D8C6FA42C66A}" dt="2025-09-02T07:12:20.342" v="20" actId="20577"/>
          <ac:spMkLst>
            <pc:docMk/>
            <pc:sldMk cId="2642025652" sldId="260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5:19.999" v="109"/>
          <ac:spMkLst>
            <pc:docMk/>
            <pc:sldMk cId="2642025652" sldId="260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5:24.047" v="110"/>
        <pc:sldMkLst>
          <pc:docMk/>
          <pc:sldMk cId="2472815298" sldId="262"/>
        </pc:sldMkLst>
        <pc:spChg chg="mod">
          <ac:chgData name="Julia BORREDON" userId="8652fc8f-ac1a-4141-93b4-b1ff26f417df" providerId="ADAL" clId="{F3C78C50-E7D3-4935-92B8-D8C6FA42C66A}" dt="2025-09-02T07:12:23.956" v="23" actId="20577"/>
          <ac:spMkLst>
            <pc:docMk/>
            <pc:sldMk cId="2472815298" sldId="262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5:24.047" v="110"/>
          <ac:spMkLst>
            <pc:docMk/>
            <pc:sldMk cId="2472815298" sldId="262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5:28.399" v="111"/>
        <pc:sldMkLst>
          <pc:docMk/>
          <pc:sldMk cId="3880025807" sldId="263"/>
        </pc:sldMkLst>
        <pc:spChg chg="mod">
          <ac:chgData name="Julia BORREDON" userId="8652fc8f-ac1a-4141-93b4-b1ff26f417df" providerId="ADAL" clId="{F3C78C50-E7D3-4935-92B8-D8C6FA42C66A}" dt="2025-09-02T07:12:27.756" v="26" actId="20577"/>
          <ac:spMkLst>
            <pc:docMk/>
            <pc:sldMk cId="3880025807" sldId="263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5:28.399" v="111"/>
          <ac:spMkLst>
            <pc:docMk/>
            <pc:sldMk cId="3880025807" sldId="263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5:32.285" v="112"/>
        <pc:sldMkLst>
          <pc:docMk/>
          <pc:sldMk cId="2469762658" sldId="264"/>
        </pc:sldMkLst>
        <pc:spChg chg="mod">
          <ac:chgData name="Julia BORREDON" userId="8652fc8f-ac1a-4141-93b4-b1ff26f417df" providerId="ADAL" clId="{F3C78C50-E7D3-4935-92B8-D8C6FA42C66A}" dt="2025-09-02T07:12:31.719" v="29" actId="20577"/>
          <ac:spMkLst>
            <pc:docMk/>
            <pc:sldMk cId="2469762658" sldId="264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5:32.285" v="112"/>
          <ac:spMkLst>
            <pc:docMk/>
            <pc:sldMk cId="2469762658" sldId="264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5:36.018" v="113"/>
        <pc:sldMkLst>
          <pc:docMk/>
          <pc:sldMk cId="3840707127" sldId="265"/>
        </pc:sldMkLst>
        <pc:spChg chg="mod">
          <ac:chgData name="Julia BORREDON" userId="8652fc8f-ac1a-4141-93b4-b1ff26f417df" providerId="ADAL" clId="{F3C78C50-E7D3-4935-92B8-D8C6FA42C66A}" dt="2025-09-02T07:12:35.692" v="32" actId="20577"/>
          <ac:spMkLst>
            <pc:docMk/>
            <pc:sldMk cId="3840707127" sldId="265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5:36.018" v="113"/>
          <ac:spMkLst>
            <pc:docMk/>
            <pc:sldMk cId="3840707127" sldId="265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5:39.443" v="114"/>
        <pc:sldMkLst>
          <pc:docMk/>
          <pc:sldMk cId="1120454958" sldId="266"/>
        </pc:sldMkLst>
        <pc:spChg chg="mod">
          <ac:chgData name="Julia BORREDON" userId="8652fc8f-ac1a-4141-93b4-b1ff26f417df" providerId="ADAL" clId="{F3C78C50-E7D3-4935-92B8-D8C6FA42C66A}" dt="2025-09-02T07:12:40.232" v="35" actId="20577"/>
          <ac:spMkLst>
            <pc:docMk/>
            <pc:sldMk cId="1120454958" sldId="266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5:39.443" v="114"/>
          <ac:spMkLst>
            <pc:docMk/>
            <pc:sldMk cId="1120454958" sldId="266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5:42.318" v="115"/>
        <pc:sldMkLst>
          <pc:docMk/>
          <pc:sldMk cId="2478801485" sldId="269"/>
        </pc:sldMkLst>
        <pc:spChg chg="mod">
          <ac:chgData name="Julia BORREDON" userId="8652fc8f-ac1a-4141-93b4-b1ff26f417df" providerId="ADAL" clId="{F3C78C50-E7D3-4935-92B8-D8C6FA42C66A}" dt="2025-09-02T07:12:45.023" v="38" actId="20577"/>
          <ac:spMkLst>
            <pc:docMk/>
            <pc:sldMk cId="2478801485" sldId="269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5:42.318" v="115"/>
          <ac:spMkLst>
            <pc:docMk/>
            <pc:sldMk cId="2478801485" sldId="269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5:45.644" v="116"/>
        <pc:sldMkLst>
          <pc:docMk/>
          <pc:sldMk cId="2384884188" sldId="270"/>
        </pc:sldMkLst>
        <pc:spChg chg="mod">
          <ac:chgData name="Julia BORREDON" userId="8652fc8f-ac1a-4141-93b4-b1ff26f417df" providerId="ADAL" clId="{F3C78C50-E7D3-4935-92B8-D8C6FA42C66A}" dt="2025-09-02T07:12:50.023" v="41" actId="20577"/>
          <ac:spMkLst>
            <pc:docMk/>
            <pc:sldMk cId="2384884188" sldId="270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5:45.644" v="116"/>
          <ac:spMkLst>
            <pc:docMk/>
            <pc:sldMk cId="2384884188" sldId="270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5:48.566" v="117"/>
        <pc:sldMkLst>
          <pc:docMk/>
          <pc:sldMk cId="1207409295" sldId="272"/>
        </pc:sldMkLst>
        <pc:spChg chg="mod">
          <ac:chgData name="Julia BORREDON" userId="8652fc8f-ac1a-4141-93b4-b1ff26f417df" providerId="ADAL" clId="{F3C78C50-E7D3-4935-92B8-D8C6FA42C66A}" dt="2025-09-02T07:12:55.452" v="44" actId="20577"/>
          <ac:spMkLst>
            <pc:docMk/>
            <pc:sldMk cId="1207409295" sldId="272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5:48.566" v="117"/>
          <ac:spMkLst>
            <pc:docMk/>
            <pc:sldMk cId="1207409295" sldId="272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5:54.108" v="119"/>
        <pc:sldMkLst>
          <pc:docMk/>
          <pc:sldMk cId="1758250455" sldId="273"/>
        </pc:sldMkLst>
        <pc:spChg chg="mod">
          <ac:chgData name="Julia BORREDON" userId="8652fc8f-ac1a-4141-93b4-b1ff26f417df" providerId="ADAL" clId="{F3C78C50-E7D3-4935-92B8-D8C6FA42C66A}" dt="2025-09-02T07:13:03.811" v="50" actId="20577"/>
          <ac:spMkLst>
            <pc:docMk/>
            <pc:sldMk cId="1758250455" sldId="273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5:54.108" v="119"/>
          <ac:spMkLst>
            <pc:docMk/>
            <pc:sldMk cId="1758250455" sldId="273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5:57.502" v="120"/>
        <pc:sldMkLst>
          <pc:docMk/>
          <pc:sldMk cId="219001820" sldId="274"/>
        </pc:sldMkLst>
        <pc:spChg chg="mod">
          <ac:chgData name="Julia BORREDON" userId="8652fc8f-ac1a-4141-93b4-b1ff26f417df" providerId="ADAL" clId="{F3C78C50-E7D3-4935-92B8-D8C6FA42C66A}" dt="2025-09-02T07:13:08.981" v="53" actId="20577"/>
          <ac:spMkLst>
            <pc:docMk/>
            <pc:sldMk cId="219001820" sldId="274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5:57.502" v="120"/>
          <ac:spMkLst>
            <pc:docMk/>
            <pc:sldMk cId="219001820" sldId="274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6:00.960" v="121"/>
        <pc:sldMkLst>
          <pc:docMk/>
          <pc:sldMk cId="1572460436" sldId="275"/>
        </pc:sldMkLst>
        <pc:spChg chg="mod">
          <ac:chgData name="Julia BORREDON" userId="8652fc8f-ac1a-4141-93b4-b1ff26f417df" providerId="ADAL" clId="{F3C78C50-E7D3-4935-92B8-D8C6FA42C66A}" dt="2025-09-02T07:13:12.757" v="56" actId="20577"/>
          <ac:spMkLst>
            <pc:docMk/>
            <pc:sldMk cId="1572460436" sldId="275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6:00.960" v="121"/>
          <ac:spMkLst>
            <pc:docMk/>
            <pc:sldMk cId="1572460436" sldId="275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6:04.147" v="122"/>
        <pc:sldMkLst>
          <pc:docMk/>
          <pc:sldMk cId="3083276934" sldId="277"/>
        </pc:sldMkLst>
        <pc:spChg chg="mod">
          <ac:chgData name="Julia BORREDON" userId="8652fc8f-ac1a-4141-93b4-b1ff26f417df" providerId="ADAL" clId="{F3C78C50-E7D3-4935-92B8-D8C6FA42C66A}" dt="2025-09-02T07:13:16.615" v="59" actId="20577"/>
          <ac:spMkLst>
            <pc:docMk/>
            <pc:sldMk cId="3083276934" sldId="277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6:04.147" v="122"/>
          <ac:spMkLst>
            <pc:docMk/>
            <pc:sldMk cId="3083276934" sldId="277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6:07.237" v="123"/>
        <pc:sldMkLst>
          <pc:docMk/>
          <pc:sldMk cId="4230726301" sldId="278"/>
        </pc:sldMkLst>
        <pc:spChg chg="mod">
          <ac:chgData name="Julia BORREDON" userId="8652fc8f-ac1a-4141-93b4-b1ff26f417df" providerId="ADAL" clId="{F3C78C50-E7D3-4935-92B8-D8C6FA42C66A}" dt="2025-09-02T07:13:21.620" v="62" actId="20577"/>
          <ac:spMkLst>
            <pc:docMk/>
            <pc:sldMk cId="4230726301" sldId="278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6:07.237" v="123"/>
          <ac:spMkLst>
            <pc:docMk/>
            <pc:sldMk cId="4230726301" sldId="278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6:10.791" v="124"/>
        <pc:sldMkLst>
          <pc:docMk/>
          <pc:sldMk cId="3998541705" sldId="279"/>
        </pc:sldMkLst>
        <pc:spChg chg="mod">
          <ac:chgData name="Julia BORREDON" userId="8652fc8f-ac1a-4141-93b4-b1ff26f417df" providerId="ADAL" clId="{F3C78C50-E7D3-4935-92B8-D8C6FA42C66A}" dt="2025-09-02T07:13:25.437" v="65" actId="20577"/>
          <ac:spMkLst>
            <pc:docMk/>
            <pc:sldMk cId="3998541705" sldId="279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6:10.791" v="124"/>
          <ac:spMkLst>
            <pc:docMk/>
            <pc:sldMk cId="3998541705" sldId="279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6:14.201" v="125"/>
        <pc:sldMkLst>
          <pc:docMk/>
          <pc:sldMk cId="932726104" sldId="280"/>
        </pc:sldMkLst>
        <pc:spChg chg="mod">
          <ac:chgData name="Julia BORREDON" userId="8652fc8f-ac1a-4141-93b4-b1ff26f417df" providerId="ADAL" clId="{F3C78C50-E7D3-4935-92B8-D8C6FA42C66A}" dt="2025-09-02T07:13:29.318" v="68" actId="20577"/>
          <ac:spMkLst>
            <pc:docMk/>
            <pc:sldMk cId="932726104" sldId="280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6:14.201" v="125"/>
          <ac:spMkLst>
            <pc:docMk/>
            <pc:sldMk cId="932726104" sldId="280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6:17.734" v="126"/>
        <pc:sldMkLst>
          <pc:docMk/>
          <pc:sldMk cId="1372519652" sldId="281"/>
        </pc:sldMkLst>
        <pc:spChg chg="mod">
          <ac:chgData name="Julia BORREDON" userId="8652fc8f-ac1a-4141-93b4-b1ff26f417df" providerId="ADAL" clId="{F3C78C50-E7D3-4935-92B8-D8C6FA42C66A}" dt="2025-09-02T07:13:34.984" v="71" actId="20577"/>
          <ac:spMkLst>
            <pc:docMk/>
            <pc:sldMk cId="1372519652" sldId="281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6:17.734" v="126"/>
          <ac:spMkLst>
            <pc:docMk/>
            <pc:sldMk cId="1372519652" sldId="281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6:20.534" v="127"/>
        <pc:sldMkLst>
          <pc:docMk/>
          <pc:sldMk cId="2342586438" sldId="282"/>
        </pc:sldMkLst>
        <pc:spChg chg="mod">
          <ac:chgData name="Julia BORREDON" userId="8652fc8f-ac1a-4141-93b4-b1ff26f417df" providerId="ADAL" clId="{F3C78C50-E7D3-4935-92B8-D8C6FA42C66A}" dt="2025-09-02T07:13:39.455" v="74" actId="20577"/>
          <ac:spMkLst>
            <pc:docMk/>
            <pc:sldMk cId="2342586438" sldId="282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6:20.534" v="127"/>
          <ac:spMkLst>
            <pc:docMk/>
            <pc:sldMk cId="2342586438" sldId="282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6:23.205" v="128"/>
        <pc:sldMkLst>
          <pc:docMk/>
          <pc:sldMk cId="2547075645" sldId="283"/>
        </pc:sldMkLst>
        <pc:spChg chg="mod">
          <ac:chgData name="Julia BORREDON" userId="8652fc8f-ac1a-4141-93b4-b1ff26f417df" providerId="ADAL" clId="{F3C78C50-E7D3-4935-92B8-D8C6FA42C66A}" dt="2025-09-02T07:13:43.525" v="77" actId="20577"/>
          <ac:spMkLst>
            <pc:docMk/>
            <pc:sldMk cId="2547075645" sldId="283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6:23.205" v="128"/>
          <ac:spMkLst>
            <pc:docMk/>
            <pc:sldMk cId="2547075645" sldId="283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6:26.005" v="129"/>
        <pc:sldMkLst>
          <pc:docMk/>
          <pc:sldMk cId="2346893527" sldId="285"/>
        </pc:sldMkLst>
        <pc:spChg chg="mod">
          <ac:chgData name="Julia BORREDON" userId="8652fc8f-ac1a-4141-93b4-b1ff26f417df" providerId="ADAL" clId="{F3C78C50-E7D3-4935-92B8-D8C6FA42C66A}" dt="2025-09-02T07:13:49.156" v="80" actId="20577"/>
          <ac:spMkLst>
            <pc:docMk/>
            <pc:sldMk cId="2346893527" sldId="285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6:26.005" v="129"/>
          <ac:spMkLst>
            <pc:docMk/>
            <pc:sldMk cId="2346893527" sldId="285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6:28.926" v="130"/>
        <pc:sldMkLst>
          <pc:docMk/>
          <pc:sldMk cId="2416287765" sldId="286"/>
        </pc:sldMkLst>
        <pc:spChg chg="mod">
          <ac:chgData name="Julia BORREDON" userId="8652fc8f-ac1a-4141-93b4-b1ff26f417df" providerId="ADAL" clId="{F3C78C50-E7D3-4935-92B8-D8C6FA42C66A}" dt="2025-09-02T07:13:54.164" v="83" actId="20577"/>
          <ac:spMkLst>
            <pc:docMk/>
            <pc:sldMk cId="2416287765" sldId="286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6:28.926" v="130"/>
          <ac:spMkLst>
            <pc:docMk/>
            <pc:sldMk cId="2416287765" sldId="286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6:31.962" v="131"/>
        <pc:sldMkLst>
          <pc:docMk/>
          <pc:sldMk cId="2815996138" sldId="287"/>
        </pc:sldMkLst>
        <pc:spChg chg="mod">
          <ac:chgData name="Julia BORREDON" userId="8652fc8f-ac1a-4141-93b4-b1ff26f417df" providerId="ADAL" clId="{F3C78C50-E7D3-4935-92B8-D8C6FA42C66A}" dt="2025-09-02T07:13:59.068" v="86" actId="20577"/>
          <ac:spMkLst>
            <pc:docMk/>
            <pc:sldMk cId="2815996138" sldId="287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6:31.962" v="131"/>
          <ac:spMkLst>
            <pc:docMk/>
            <pc:sldMk cId="2815996138" sldId="287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6:34.676" v="132"/>
        <pc:sldMkLst>
          <pc:docMk/>
          <pc:sldMk cId="1719366477" sldId="289"/>
        </pc:sldMkLst>
        <pc:spChg chg="mod">
          <ac:chgData name="Julia BORREDON" userId="8652fc8f-ac1a-4141-93b4-b1ff26f417df" providerId="ADAL" clId="{F3C78C50-E7D3-4935-92B8-D8C6FA42C66A}" dt="2025-09-02T07:14:03.496" v="89" actId="20577"/>
          <ac:spMkLst>
            <pc:docMk/>
            <pc:sldMk cId="1719366477" sldId="289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6:34.676" v="132"/>
          <ac:spMkLst>
            <pc:docMk/>
            <pc:sldMk cId="1719366477" sldId="289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6:38.276" v="133"/>
        <pc:sldMkLst>
          <pc:docMk/>
          <pc:sldMk cId="664355947" sldId="290"/>
        </pc:sldMkLst>
        <pc:spChg chg="mod">
          <ac:chgData name="Julia BORREDON" userId="8652fc8f-ac1a-4141-93b4-b1ff26f417df" providerId="ADAL" clId="{F3C78C50-E7D3-4935-92B8-D8C6FA42C66A}" dt="2025-09-02T07:14:07.356" v="92" actId="20577"/>
          <ac:spMkLst>
            <pc:docMk/>
            <pc:sldMk cId="664355947" sldId="290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6:38.276" v="133"/>
          <ac:spMkLst>
            <pc:docMk/>
            <pc:sldMk cId="664355947" sldId="290"/>
            <ac:spMk id="12" creationId="{E77D1E41-5AB2-402B-A93F-1B83FFD7C59C}"/>
          </ac:spMkLst>
        </pc:spChg>
      </pc:sldChg>
      <pc:sldChg chg="modSp mod">
        <pc:chgData name="Julia BORREDON" userId="8652fc8f-ac1a-4141-93b4-b1ff26f417df" providerId="ADAL" clId="{F3C78C50-E7D3-4935-92B8-D8C6FA42C66A}" dt="2025-09-02T07:15:51.561" v="118"/>
        <pc:sldMkLst>
          <pc:docMk/>
          <pc:sldMk cId="1189403323" sldId="292"/>
        </pc:sldMkLst>
        <pc:spChg chg="mod">
          <ac:chgData name="Julia BORREDON" userId="8652fc8f-ac1a-4141-93b4-b1ff26f417df" providerId="ADAL" clId="{F3C78C50-E7D3-4935-92B8-D8C6FA42C66A}" dt="2025-09-02T07:12:59.729" v="47" actId="20577"/>
          <ac:spMkLst>
            <pc:docMk/>
            <pc:sldMk cId="1189403323" sldId="292"/>
            <ac:spMk id="9" creationId="{497E7C3F-4E55-89C6-1F20-AC73C2D85F38}"/>
          </ac:spMkLst>
        </pc:spChg>
        <pc:spChg chg="mod">
          <ac:chgData name="Julia BORREDON" userId="8652fc8f-ac1a-4141-93b4-b1ff26f417df" providerId="ADAL" clId="{F3C78C50-E7D3-4935-92B8-D8C6FA42C66A}" dt="2025-09-02T07:15:51.561" v="118"/>
          <ac:spMkLst>
            <pc:docMk/>
            <pc:sldMk cId="1189403323" sldId="292"/>
            <ac:spMk id="12" creationId="{E77D1E41-5AB2-402B-A93F-1B83FFD7C59C}"/>
          </ac:spMkLst>
        </pc:spChg>
      </pc:sldChg>
    </pc:docChg>
  </pc:docChgLst>
  <pc:docChgLst>
    <pc:chgData name="Julia BORREDON" userId="8652fc8f-ac1a-4141-93b4-b1ff26f417df" providerId="ADAL" clId="{97A01E3B-8D84-4468-85B7-AF47C4827787}"/>
    <pc:docChg chg="custSel addSld modSld">
      <pc:chgData name="Julia BORREDON" userId="8652fc8f-ac1a-4141-93b4-b1ff26f417df" providerId="ADAL" clId="{97A01E3B-8D84-4468-85B7-AF47C4827787}" dt="2025-07-16T14:33:52.519" v="172" actId="20577"/>
      <pc:docMkLst>
        <pc:docMk/>
      </pc:docMkLst>
      <pc:sldChg chg="modSp mod">
        <pc:chgData name="Julia BORREDON" userId="8652fc8f-ac1a-4141-93b4-b1ff26f417df" providerId="ADAL" clId="{97A01E3B-8D84-4468-85B7-AF47C4827787}" dt="2025-07-15T14:24:02.556" v="74" actId="20577"/>
        <pc:sldMkLst>
          <pc:docMk/>
          <pc:sldMk cId="4168817213" sldId="259"/>
        </pc:sldMkLst>
      </pc:sldChg>
      <pc:sldChg chg="modSp mod">
        <pc:chgData name="Julia BORREDON" userId="8652fc8f-ac1a-4141-93b4-b1ff26f417df" providerId="ADAL" clId="{97A01E3B-8D84-4468-85B7-AF47C4827787}" dt="2025-07-16T14:33:41.248" v="148" actId="20577"/>
        <pc:sldMkLst>
          <pc:docMk/>
          <pc:sldMk cId="1207409295" sldId="272"/>
        </pc:sldMkLst>
      </pc:sldChg>
      <pc:sldChg chg="addSp delSp modSp mod">
        <pc:chgData name="Julia BORREDON" userId="8652fc8f-ac1a-4141-93b4-b1ff26f417df" providerId="ADAL" clId="{97A01E3B-8D84-4468-85B7-AF47C4827787}" dt="2025-07-16T14:33:52.519" v="172" actId="20577"/>
        <pc:sldMkLst>
          <pc:docMk/>
          <pc:sldMk cId="1758250455" sldId="273"/>
        </pc:sldMkLst>
      </pc:sldChg>
      <pc:sldChg chg="modSp add mod">
        <pc:chgData name="Julia BORREDON" userId="8652fc8f-ac1a-4141-93b4-b1ff26f417df" providerId="ADAL" clId="{97A01E3B-8D84-4468-85B7-AF47C4827787}" dt="2025-07-16T14:33:11.558" v="119" actId="20577"/>
        <pc:sldMkLst>
          <pc:docMk/>
          <pc:sldMk cId="1189403323" sldId="292"/>
        </pc:sldMkLst>
      </pc:sldChg>
    </pc:docChg>
  </pc:docChgLst>
  <pc:docChgLst>
    <pc:chgData name="Julia BORREDON" userId="8652fc8f-ac1a-4141-93b4-b1ff26f417df" providerId="ADAL" clId="{5DDD9ADE-F902-44D7-B86A-526381E54515}"/>
    <pc:docChg chg="custSel modSld">
      <pc:chgData name="Julia BORREDON" userId="8652fc8f-ac1a-4141-93b4-b1ff26f417df" providerId="ADAL" clId="{5DDD9ADE-F902-44D7-B86A-526381E54515}" dt="2025-07-29T09:21:56.788" v="37" actId="20577"/>
      <pc:docMkLst>
        <pc:docMk/>
      </pc:docMkLst>
      <pc:sldChg chg="modSp mod">
        <pc:chgData name="Julia BORREDON" userId="8652fc8f-ac1a-4141-93b4-b1ff26f417df" providerId="ADAL" clId="{5DDD9ADE-F902-44D7-B86A-526381E54515}" dt="2025-07-29T09:21:56.788" v="37" actId="20577"/>
        <pc:sldMkLst>
          <pc:docMk/>
          <pc:sldMk cId="2384884188" sldId="270"/>
        </pc:sldMkLst>
      </pc:sldChg>
    </pc:docChg>
  </pc:docChgLst>
</pc:chgInfo>
</file>

<file path=ppt/comments/modernComment_100_5309472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C6CF1C9-4C6E-483C-A7C8-8D0BA5B89CF9}" authorId="{69F7E027-95E4-2E83-F2DF-5DB2533F434A}" status="resolved" created="2025-08-29T13:27:50.513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393116973" sldId="256"/>
      <ac:spMk id="9" creationId="{497E7C3F-4E55-89C6-1F20-AC73C2D85F38}"/>
      <ac:txMk cp="41" len="52">
        <ac:context len="94" hash="2496034655"/>
      </ac:txMk>
    </ac:txMkLst>
    <p188:pos x="2906726" y="738747"/>
    <p188:txBody>
      <a:bodyPr/>
      <a:lstStyle/>
      <a:p>
        <a:r>
          <a:rPr lang="fr-FR"/>
          <a:t>Merci de préciser si tu souhaites tu HT ou TTC </a:t>
        </a:r>
      </a:p>
    </p188:txBody>
  </p188:cm>
  <p188:cm id="{2BDED3D5-5DA9-41F3-8A1D-B10D29DC43FD}" authorId="{69F7E027-95E4-2E83-F2DF-5DB2533F434A}" status="resolved" created="2025-08-29T13:30:46.686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393116973" sldId="256"/>
      <ac:spMk id="12" creationId="{E77D1E41-5AB2-402B-A93F-1B83FFD7C59C}"/>
      <ac:txMk cp="54" len="22">
        <ac:context len="174" hash="857712261"/>
      </ac:txMk>
    </ac:txMkLst>
    <p188:pos x="1972452" y="430626"/>
    <p188:txBody>
      <a:bodyPr/>
      <a:lstStyle/>
      <a:p>
        <a:r>
          <a:rPr lang="fr-FR"/>
          <a:t>Ce n’est pas un appel d’offres mais une procédure avec négociation. Peuxx-tu corriger en indiquant plutôt «présent accord-cadre»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D210D8-3AD9-5E19-8897-AFB122D8F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91F244E-4A53-395A-1DD5-7835465253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358199-FA47-9B81-39C2-AF59333D0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899CF-3DDC-4364-BE51-7527B1959420}" type="datetimeFigureOut">
              <a:rPr lang="fr-FR" smtClean="0"/>
              <a:t>02/09/2025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418C707-B369-94F6-0CA1-E749ED157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6CC663B-988B-F199-6A32-02EEF8CF1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C342-5456-43D4-A442-127A6E82A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860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51DE2C-EE69-9730-5BED-0862C15ED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348FC42-9521-06AF-1382-69CD96C78B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D959C0-9C27-14B7-96AE-7BFF2C4D2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899CF-3DDC-4364-BE51-7527B1959420}" type="datetimeFigureOut">
              <a:rPr lang="fr-FR" smtClean="0"/>
              <a:t>02/09/2025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A9616E-31C2-BA32-21C0-66C762F29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38829B-D89A-9A7F-7D04-F3EB7D7E5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C342-5456-43D4-A442-127A6E82A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1184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5129AAF-476D-B8D3-4FFE-53F42CAB6B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0A0FF96-C2D6-52F3-D2E5-4BD61D2F22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B6C255-B3ED-18E6-B232-3A8230F57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899CF-3DDC-4364-BE51-7527B1959420}" type="datetimeFigureOut">
              <a:rPr lang="fr-FR" smtClean="0"/>
              <a:t>02/09/2025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1D9356-8C2E-E6AE-3DB1-52FDA17B0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C5B7AC-FEB0-3463-B7CD-DA597C42E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C342-5456-43D4-A442-127A6E82A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932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CBD142-1618-D5AC-08EE-F62AF3B79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57ECFC-B1F1-4E2F-702A-F14E7119B6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38DCBC9-C61D-A537-94DF-9DDBDC993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899CF-3DDC-4364-BE51-7527B1959420}" type="datetimeFigureOut">
              <a:rPr lang="fr-FR" smtClean="0"/>
              <a:t>02/09/2025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A85E423-E800-C48B-498D-B36532F1B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F564BC-4C3B-C893-B50F-64D42D3B4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C342-5456-43D4-A442-127A6E82A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48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D5C413-5961-4D3E-B941-5830704DE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C4D8D1-7970-2B97-9A92-005479E7B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47ABEC-4B24-18C5-7713-402467F9C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899CF-3DDC-4364-BE51-7527B1959420}" type="datetimeFigureOut">
              <a:rPr lang="fr-FR" smtClean="0"/>
              <a:t>02/09/2025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4664D4-2AD1-D6C8-FD24-74AA5E11D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BAEF1C-86BF-1548-6EC1-56091E7E9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C342-5456-43D4-A442-127A6E82A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7183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2F9C08-2A83-C73D-7615-B067646C0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C8C7AB3-99F1-4A51-26F4-1D4E9BEA7D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9663B05-55EE-A0A3-A816-C7CD43463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3A79C17-C181-C3B3-4D0A-0DE776D22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899CF-3DDC-4364-BE51-7527B1959420}" type="datetimeFigureOut">
              <a:rPr lang="fr-FR" smtClean="0"/>
              <a:t>02/09/2025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745D1F1-8CD1-06BB-3FDE-F53CD4487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7AD613E-E80D-05E6-62A4-9E8993619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C342-5456-43D4-A442-127A6E82A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469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404331-0736-5EC7-6F34-259B25BAE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534B05-007E-13EF-94C5-1528522C00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3453D4E-AC53-97BB-4F35-87E3D69F0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F385307-2CD1-E111-9CAD-C0BA4ACA14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15D5376-95C8-0D12-8266-F544B74AFF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902615A-50E9-4CA1-6E69-4C49F0846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899CF-3DDC-4364-BE51-7527B1959420}" type="datetimeFigureOut">
              <a:rPr lang="fr-FR" smtClean="0"/>
              <a:t>02/09/2025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F66B370-A895-79B1-9B92-70A16BF17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384C625-1AEB-240B-8AE5-D8E2BE13F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C342-5456-43D4-A442-127A6E82A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1419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D89E00-5121-2A50-D8BE-88E8AC603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B89D1FA-DE04-BD56-5645-0FBDFAD37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899CF-3DDC-4364-BE51-7527B1959420}" type="datetimeFigureOut">
              <a:rPr lang="fr-FR" smtClean="0"/>
              <a:t>02/09/2025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CA342B1-6BF7-2FED-8CA9-0B7E0559D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CE24E5E-21D0-6627-C666-6DD5D5368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C342-5456-43D4-A442-127A6E82A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7295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0100FF3-ABD9-24A8-5CF9-60B578F79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899CF-3DDC-4364-BE51-7527B1959420}" type="datetimeFigureOut">
              <a:rPr lang="fr-FR" smtClean="0"/>
              <a:t>02/09/2025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CE5D0DC-ED92-B8B7-36B4-E12E1C884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B8441FF-F7B1-36FF-C9B0-A78F04C3C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C342-5456-43D4-A442-127A6E82A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293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808742-ED21-DC8C-A414-5D2A7439F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DDBECF0-1E6D-CE4C-BDA7-76EE46A37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EFE2D90-B076-7604-E278-7F1BF46212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B388655-29A4-9115-872D-FA6551887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899CF-3DDC-4364-BE51-7527B1959420}" type="datetimeFigureOut">
              <a:rPr lang="fr-FR" smtClean="0"/>
              <a:t>02/09/2025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A9448A1-DA18-7D14-5DE4-6AA8FD4CE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6956763-80FD-0B60-512B-C9A11F3C1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C342-5456-43D4-A442-127A6E82A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7459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28012C-B45A-A088-46EF-9C7D327BB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C66CF9A-DA63-6927-48F8-A598148C2D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C31B24E-005C-5470-3A2F-B8802A4C34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BFCDC88-0674-F842-E0B8-CF0733D78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899CF-3DDC-4364-BE51-7527B1959420}" type="datetimeFigureOut">
              <a:rPr lang="fr-FR" smtClean="0"/>
              <a:t>02/09/2025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3E15957-14B4-BF5A-0B92-41A6679AD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5C2DDBE-FF79-98A7-6C7E-BD0D3388E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C342-5456-43D4-A442-127A6E82A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7393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9607985-8D2A-5511-A188-E6506EEA5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EB7927-160E-EF0C-701F-364291EE69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2E8B5D1-F175-61D7-9030-41D0F7BACD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899CF-3DDC-4364-BE51-7527B1959420}" type="datetimeFigureOut">
              <a:rPr lang="fr-FR" smtClean="0"/>
              <a:t>02/09/2025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AA0418-0011-5968-929C-0018C9761C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21493B0-F531-43F6-2CF9-79B5A6DBBD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6C342-5456-43D4-A442-127A6E82A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953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0_5309472D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1 architecte urbaniste :</a:t>
            </a:r>
          </a:p>
          <a:p>
            <a:r>
              <a:rPr lang="fr-FR" sz="1200" dirty="0">
                <a:latin typeface="Aptos" panose="020B0004020202020204" pitchFamily="34" charset="0"/>
              </a:rPr>
              <a:t>conception urbaine en contexte méditerranéen (bioclimatique, adaptée aux modes de vie…)</a:t>
            </a:r>
            <a:endParaRPr lang="fr-FR" sz="1200" i="1" dirty="0">
              <a:latin typeface="Aptos" panose="020B00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884DB63-91C1-0571-652A-4DBC4EA1AC24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139311697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3 paysagiste concepteur :</a:t>
            </a:r>
          </a:p>
          <a:p>
            <a:r>
              <a:rPr lang="fr-FR" sz="1200" dirty="0">
                <a:latin typeface="Aptos" panose="020B0004020202020204" pitchFamily="34" charset="0"/>
              </a:rPr>
              <a:t>stratégie et accompagnement de mutation de territoires infrastructurels et </a:t>
            </a:r>
            <a:r>
              <a:rPr lang="fr-FR" sz="1200" dirty="0" err="1">
                <a:latin typeface="Aptos" panose="020B0004020202020204" pitchFamily="34" charset="0"/>
              </a:rPr>
              <a:t>ouvrageux</a:t>
            </a:r>
            <a:r>
              <a:rPr lang="fr-FR" sz="1200" dirty="0">
                <a:latin typeface="Aptos" panose="020B0004020202020204" pitchFamily="34" charset="0"/>
              </a:rPr>
              <a:t> (autoroutes, voies ferrées, etc.)</a:t>
            </a:r>
            <a:endParaRPr lang="fr-FR" sz="1200" i="1" dirty="0">
              <a:latin typeface="Aptos" panose="020B00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6BA7942-6A51-2882-CE54-199C0F357F9A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1120454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1 urbaniste spécialisé en programmation urbaine et des espaces publics :</a:t>
            </a:r>
          </a:p>
          <a:p>
            <a:r>
              <a:rPr lang="fr-FR" sz="1200" dirty="0">
                <a:latin typeface="Aptos" panose="020B0004020202020204" pitchFamily="34" charset="0"/>
              </a:rPr>
              <a:t>programmation urbaine quartier mixte en contexte de renouvellement urbain</a:t>
            </a:r>
            <a:endParaRPr lang="fr-FR" sz="1200" i="1" dirty="0">
              <a:latin typeface="Aptos" panose="020B00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6DD4DB0-CEF4-C7A9-D1C8-8325E2058F6D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2478801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2 urbaniste spécialisé en programmation urbaine et des espaces publics :</a:t>
            </a:r>
          </a:p>
          <a:p>
            <a:r>
              <a:rPr lang="fr-FR" sz="1200" dirty="0">
                <a:latin typeface="Aptos" panose="020B0004020202020204" pitchFamily="34" charset="0"/>
              </a:rPr>
              <a:t>programmation des espaces publics en </a:t>
            </a:r>
            <a:r>
              <a:rPr lang="fr-FR" sz="1200">
                <a:latin typeface="Aptos" panose="020B0004020202020204" pitchFamily="34" charset="0"/>
              </a:rPr>
              <a:t>contexte méditerranéen</a:t>
            </a:r>
            <a:endParaRPr lang="fr-FR" sz="1200" i="1" dirty="0">
              <a:latin typeface="Aptos" panose="020B00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8D6A09E-B091-66EB-B8B7-A4AB709C89F0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23848841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rgbClr val="CCCCFF"/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rgbClr val="CCCCFF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1 architecte spécialisé en patrimoine, études historiques, recyclage des bâtiments (réhabilitation, extension…) : </a:t>
            </a:r>
            <a:r>
              <a:rPr lang="fr-FR" sz="1200" dirty="0">
                <a:latin typeface="Aptos" panose="020B0004020202020204" pitchFamily="34" charset="0"/>
              </a:rPr>
              <a:t>étude urbaine historique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-4" y="652731"/>
            <a:ext cx="9169877" cy="897146"/>
          </a:xfrm>
          <a:prstGeom prst="rect">
            <a:avLst/>
          </a:prstGeom>
          <a:noFill/>
          <a:ln>
            <a:solidFill>
              <a:srgbClr val="CCCCFF"/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87" y="652731"/>
            <a:ext cx="2953112" cy="897147"/>
          </a:xfrm>
          <a:prstGeom prst="rect">
            <a:avLst/>
          </a:prstGeom>
          <a:noFill/>
          <a:ln>
            <a:solidFill>
              <a:srgbClr val="CCCC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4" y="1626461"/>
            <a:ext cx="2953116" cy="2577478"/>
          </a:xfrm>
          <a:prstGeom prst="rect">
            <a:avLst/>
          </a:prstGeom>
          <a:noFill/>
          <a:ln>
            <a:solidFill>
              <a:srgbClr val="CCCC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rgbClr val="CCCC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5" y="1626460"/>
            <a:ext cx="9169877" cy="5231540"/>
          </a:xfrm>
          <a:prstGeom prst="rect">
            <a:avLst/>
          </a:prstGeom>
          <a:noFill/>
          <a:ln>
            <a:solidFill>
              <a:srgbClr val="CCCCFF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C214B99-903D-87C5-6984-15F92B841A91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rgbClr val="CCCCFF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1207409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rgbClr val="CCCCFF"/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rgbClr val="CCCCFF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2 architecte spécialisé en patrimoine, études historiques, recyclage des bâtiments (réhabilitation, extension…) : </a:t>
            </a:r>
            <a:r>
              <a:rPr lang="fr-FR" sz="1200" dirty="0">
                <a:latin typeface="Aptos" panose="020B0004020202020204" pitchFamily="34" charset="0"/>
              </a:rPr>
              <a:t>recyclage bâtiment industriel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-4" y="652731"/>
            <a:ext cx="9169877" cy="897146"/>
          </a:xfrm>
          <a:prstGeom prst="rect">
            <a:avLst/>
          </a:prstGeom>
          <a:noFill/>
          <a:ln>
            <a:solidFill>
              <a:srgbClr val="CCCCFF"/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87" y="652731"/>
            <a:ext cx="2953112" cy="897147"/>
          </a:xfrm>
          <a:prstGeom prst="rect">
            <a:avLst/>
          </a:prstGeom>
          <a:noFill/>
          <a:ln>
            <a:solidFill>
              <a:srgbClr val="CCCC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4" y="1626461"/>
            <a:ext cx="2953116" cy="2577478"/>
          </a:xfrm>
          <a:prstGeom prst="rect">
            <a:avLst/>
          </a:prstGeom>
          <a:noFill/>
          <a:ln>
            <a:solidFill>
              <a:srgbClr val="CCCC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rgbClr val="CCCC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5" y="1626460"/>
            <a:ext cx="9169877" cy="5231540"/>
          </a:xfrm>
          <a:prstGeom prst="rect">
            <a:avLst/>
          </a:prstGeom>
          <a:noFill/>
          <a:ln>
            <a:solidFill>
              <a:srgbClr val="CCCCFF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C214B99-903D-87C5-6984-15F92B841A91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rgbClr val="CCCCFF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1189403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rgbClr val="CCCCFF"/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rgbClr val="CCCCFF"/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rgbClr val="CCCC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116F9DD-E7A3-88EE-CEB8-84782157C635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rgbClr val="CCCCFF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rgbClr val="CCCC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rgbClr val="CCCC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rgbClr val="CCCCFF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9F57640-1BBB-6D26-B0B0-1222BB302509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rgbClr val="CCCCFF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3 architecte spécialisé en patrimoine, études historiques, recyclage des bâtiments (réhabilitation, extension…) : </a:t>
            </a:r>
            <a:r>
              <a:rPr lang="fr-FR" sz="1200" dirty="0">
                <a:latin typeface="Aptos" panose="020B0004020202020204" pitchFamily="34" charset="0"/>
              </a:rPr>
              <a:t>recyclage logements collectifs XXe</a:t>
            </a:r>
          </a:p>
        </p:txBody>
      </p:sp>
    </p:spTree>
    <p:extLst>
      <p:ext uri="{BB962C8B-B14F-4D97-AF65-F5344CB8AC3E}">
        <p14:creationId xmlns:p14="http://schemas.microsoft.com/office/powerpoint/2010/main" val="1758250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rgbClr val="FFCCFF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1 BET VRD : </a:t>
            </a:r>
            <a:endParaRPr lang="fr-FR" sz="1200" dirty="0">
              <a:latin typeface="Aptos" panose="020B0004020202020204" pitchFamily="34" charset="0"/>
            </a:endParaRPr>
          </a:p>
          <a:p>
            <a:r>
              <a:rPr lang="fr-FR" sz="1200" dirty="0">
                <a:latin typeface="Aptos" panose="020B0004020202020204" pitchFamily="34" charset="0"/>
              </a:rPr>
              <a:t>projet urbain de mutation de territoires infrastructurels et </a:t>
            </a:r>
            <a:r>
              <a:rPr lang="fr-FR" sz="1200" dirty="0" err="1">
                <a:latin typeface="Aptos" panose="020B0004020202020204" pitchFamily="34" charset="0"/>
              </a:rPr>
              <a:t>ouvrageux</a:t>
            </a:r>
            <a:r>
              <a:rPr lang="fr-FR" sz="1200" dirty="0">
                <a:latin typeface="Aptos" panose="020B0004020202020204" pitchFamily="34" charset="0"/>
              </a:rPr>
              <a:t> (autoroutes, voies ferrées, etc.)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307D286-CD82-3315-4698-FCFEEBC23107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219001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rgbClr val="FFCCFF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2 BET VRD : </a:t>
            </a:r>
            <a:endParaRPr lang="fr-FR" sz="1200" dirty="0">
              <a:latin typeface="Aptos" panose="020B0004020202020204" pitchFamily="34" charset="0"/>
            </a:endParaRPr>
          </a:p>
          <a:p>
            <a:r>
              <a:rPr lang="fr-FR" sz="1200" dirty="0">
                <a:latin typeface="Aptos" panose="020B0004020202020204" pitchFamily="34" charset="0"/>
              </a:rPr>
              <a:t>projet de rénovation urbaine (type ANRU)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EA57CFE-1A26-AE6A-E43B-4610E68EFA83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15724604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rgbClr val="FFCCFF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3 BET VRD : </a:t>
            </a:r>
            <a:endParaRPr lang="fr-FR" sz="1200" dirty="0">
              <a:latin typeface="Aptos" panose="020B0004020202020204" pitchFamily="34" charset="0"/>
            </a:endParaRPr>
          </a:p>
          <a:p>
            <a:r>
              <a:rPr lang="fr-FR" sz="1200" dirty="0">
                <a:latin typeface="Aptos" panose="020B0004020202020204" pitchFamily="34" charset="0"/>
              </a:rPr>
              <a:t>gestion aérienne des eaux pluviales dans le cadre d’un projet urbain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116F9DD-E7A3-88EE-CEB8-84782157C635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</p:spTree>
    <p:extLst>
      <p:ext uri="{BB962C8B-B14F-4D97-AF65-F5344CB8AC3E}">
        <p14:creationId xmlns:p14="http://schemas.microsoft.com/office/powerpoint/2010/main" val="3083276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rgbClr val="CCFFFF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1 BET hydraulique : </a:t>
            </a:r>
            <a:endParaRPr lang="fr-FR" sz="1200" dirty="0">
              <a:latin typeface="Aptos" panose="020B0004020202020204" pitchFamily="34" charset="0"/>
            </a:endParaRPr>
          </a:p>
          <a:p>
            <a:r>
              <a:rPr lang="fr-FR" sz="1200" dirty="0">
                <a:latin typeface="Aptos" panose="020B0004020202020204" pitchFamily="34" charset="0"/>
              </a:rPr>
              <a:t>conseil en stratégie hydraulique phasée à l’échelle d’un projet urbain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495FD7D-4118-88DE-465F-CD9E7BA6D33C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4230726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2 architecte urbaniste :</a:t>
            </a:r>
          </a:p>
          <a:p>
            <a:r>
              <a:rPr lang="fr-FR" sz="1200" dirty="0">
                <a:latin typeface="Aptos" panose="020B0004020202020204" pitchFamily="34" charset="0"/>
              </a:rPr>
              <a:t>stratégie urbaine démontrant une bonne intégration des enjeux paysagers (armature des espaces publics notamment)</a:t>
            </a:r>
            <a:endParaRPr lang="fr-FR" sz="1200" i="1" dirty="0">
              <a:latin typeface="Aptos" panose="020B00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75E56FC-73E5-FB41-2D13-9C82FB92B390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15787378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rgbClr val="CCFFFF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2 BET hydraulique : </a:t>
            </a:r>
            <a:endParaRPr lang="fr-FR" sz="1200" dirty="0">
              <a:latin typeface="Aptos" panose="020B0004020202020204" pitchFamily="34" charset="0"/>
            </a:endParaRPr>
          </a:p>
          <a:p>
            <a:r>
              <a:rPr lang="fr-FR" sz="1200" dirty="0">
                <a:latin typeface="Aptos" panose="020B0004020202020204" pitchFamily="34" charset="0"/>
              </a:rPr>
              <a:t>modélisations hydrauliques à l’échelle d’un projet urbain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09F0E3E-DA51-C7E6-5283-DA13EEA85E9D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39985417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rgbClr val="CCFFFF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3 BET hydraulique : </a:t>
            </a:r>
            <a:endParaRPr lang="fr-FR" sz="1200" dirty="0">
              <a:latin typeface="Aptos" panose="020B0004020202020204" pitchFamily="34" charset="0"/>
            </a:endParaRPr>
          </a:p>
          <a:p>
            <a:r>
              <a:rPr lang="fr-FR" sz="1200" dirty="0">
                <a:latin typeface="Aptos" panose="020B0004020202020204" pitchFamily="34" charset="0"/>
              </a:rPr>
              <a:t>participation à l’élaboration/révision d’un PPRI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32F1F21-8DB9-EECF-220B-6055DE995FFF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9327261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rgbClr val="CCFFFF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4 BET hydraulique : </a:t>
            </a:r>
            <a:endParaRPr lang="fr-FR" sz="1200" dirty="0">
              <a:latin typeface="Aptos" panose="020B0004020202020204" pitchFamily="34" charset="0"/>
            </a:endParaRPr>
          </a:p>
          <a:p>
            <a:r>
              <a:rPr lang="fr-FR" sz="1200" dirty="0">
                <a:latin typeface="Aptos" panose="020B0004020202020204" pitchFamily="34" charset="0"/>
              </a:rPr>
              <a:t>calcul ACB/AMC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116F9DD-E7A3-88EE-CEB8-84782157C635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</p:spTree>
    <p:extLst>
      <p:ext uri="{BB962C8B-B14F-4D97-AF65-F5344CB8AC3E}">
        <p14:creationId xmlns:p14="http://schemas.microsoft.com/office/powerpoint/2010/main" val="13725196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rgbClr val="FFCDCD"/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rgbClr val="FFCDCD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1 BET mobilités/déplacements : </a:t>
            </a:r>
            <a:endParaRPr lang="fr-FR" sz="1200" dirty="0">
              <a:latin typeface="Aptos" panose="020B0004020202020204" pitchFamily="34" charset="0"/>
            </a:endParaRPr>
          </a:p>
          <a:p>
            <a:r>
              <a:rPr lang="fr-FR" sz="1200" dirty="0">
                <a:latin typeface="Aptos" panose="020B0004020202020204" pitchFamily="34" charset="0"/>
              </a:rPr>
              <a:t>stratégie de déplacements dans le cadre d’un projet urbain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rgbClr val="FFCDCD"/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rgbClr val="FFCDCD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rgbClr val="FFCDCD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rgbClr val="FFCDCD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rgbClr val="FFCDCD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CC3B4F4-E387-9A45-D04D-22AB05FAEBC4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rgbClr val="FFCDCD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23425864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rgbClr val="FFCDCD"/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rgbClr val="FFCDCD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2 BET mobilités/déplacements : </a:t>
            </a:r>
            <a:endParaRPr lang="fr-FR" sz="1200" dirty="0">
              <a:latin typeface="Aptos" panose="020B0004020202020204" pitchFamily="34" charset="0"/>
            </a:endParaRPr>
          </a:p>
          <a:p>
            <a:r>
              <a:rPr lang="fr-FR" sz="1200" dirty="0">
                <a:latin typeface="Aptos" panose="020B0004020202020204" pitchFamily="34" charset="0"/>
              </a:rPr>
              <a:t>stratégie d’adaptation/d’apaisement d’infrastructures routières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rgbClr val="FFCDCD"/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rgbClr val="FFCDCD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rgbClr val="FFCDCD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rgbClr val="FFCDCD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rgbClr val="FFCDCD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8D5DAFF-CE9D-6CA6-43D2-BF74F7FF7424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rgbClr val="FFCDCD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25470756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rgbClr val="FFCDCD"/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rgbClr val="FFCDCD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3 BET mobilités/déplacements : </a:t>
            </a:r>
            <a:endParaRPr lang="fr-FR" sz="1200" dirty="0">
              <a:latin typeface="Aptos" panose="020B0004020202020204" pitchFamily="34" charset="0"/>
            </a:endParaRPr>
          </a:p>
          <a:p>
            <a:r>
              <a:rPr lang="fr-FR" sz="1200" dirty="0">
                <a:latin typeface="Aptos" panose="020B0004020202020204" pitchFamily="34" charset="0"/>
              </a:rPr>
              <a:t>stratégie de développement des modes doux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rgbClr val="FFCDCD"/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rgbClr val="FFCDCD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116F9DD-E7A3-88EE-CEB8-84782157C635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rgbClr val="FFCDCD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rgbClr val="FFCDCD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rgbClr val="FFCDCD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rgbClr val="FFCDCD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</p:spTree>
    <p:extLst>
      <p:ext uri="{BB962C8B-B14F-4D97-AF65-F5344CB8AC3E}">
        <p14:creationId xmlns:p14="http://schemas.microsoft.com/office/powerpoint/2010/main" val="23468935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rgbClr val="FDFD77"/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rgbClr val="FDFD77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1 BET développement durable, qualité environnementale, conception bioclimatique : </a:t>
            </a:r>
            <a:endParaRPr lang="fr-FR" sz="1200" dirty="0">
              <a:latin typeface="Aptos" panose="020B0004020202020204" pitchFamily="34" charset="0"/>
            </a:endParaRPr>
          </a:p>
          <a:p>
            <a:r>
              <a:rPr lang="fr-FR" sz="1200" dirty="0">
                <a:latin typeface="Aptos" panose="020B0004020202020204" pitchFamily="34" charset="0"/>
              </a:rPr>
              <a:t>stratégie de conception urbaine bioclimatique et économe en ressources en contexte méditerranéen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EDC3114-47DA-E159-3711-3096884CE4A1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24162877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rgbClr val="FDFD77"/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rgbClr val="FDFD77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2 BET développement durable, qualité environnementale, conception bioclimatique : </a:t>
            </a:r>
            <a:endParaRPr lang="fr-FR" sz="1200" dirty="0">
              <a:latin typeface="Aptos" panose="020B0004020202020204" pitchFamily="34" charset="0"/>
            </a:endParaRPr>
          </a:p>
          <a:p>
            <a:r>
              <a:rPr lang="fr-FR" sz="1200" dirty="0">
                <a:latin typeface="Aptos" panose="020B0004020202020204" pitchFamily="34" charset="0"/>
              </a:rPr>
              <a:t>stratégie de conception architecturale bioclimatique et économe en ressources en contexte méditerranéen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AC1EDFF-CA79-0CA6-3F4D-FFB74DC711F3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28159961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rgbClr val="FDFD77"/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rgbClr val="FDFD77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3 BET développement durable, qualité environnementale, conception bioclimatique : </a:t>
            </a:r>
            <a:endParaRPr lang="fr-FR" sz="1200" dirty="0">
              <a:latin typeface="Aptos" panose="020B0004020202020204" pitchFamily="34" charset="0"/>
            </a:endParaRPr>
          </a:p>
          <a:p>
            <a:r>
              <a:rPr lang="fr-FR" sz="1200" dirty="0">
                <a:latin typeface="Aptos" panose="020B0004020202020204" pitchFamily="34" charset="0"/>
              </a:rPr>
              <a:t>stratégie de mise en place de filières de matériaux biosourcés dans le cadre d’un projet urbain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116F9DD-E7A3-88EE-CEB8-84782157C635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</p:spTree>
    <p:extLst>
      <p:ext uri="{BB962C8B-B14F-4D97-AF65-F5344CB8AC3E}">
        <p14:creationId xmlns:p14="http://schemas.microsoft.com/office/powerpoint/2010/main" val="17193664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rgbClr val="9BD9A7"/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rgbClr val="9BD9A7"/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1 écologue : </a:t>
            </a:r>
            <a:endParaRPr lang="fr-FR" sz="1200" dirty="0">
              <a:latin typeface="Aptos" panose="020B0004020202020204" pitchFamily="34" charset="0"/>
            </a:endParaRPr>
          </a:p>
          <a:p>
            <a:r>
              <a:rPr lang="fr-FR" sz="1200" dirty="0">
                <a:latin typeface="Aptos" panose="020B0004020202020204" pitchFamily="34" charset="0"/>
              </a:rPr>
              <a:t>planification écologique, intégration des enjeux de connectivité dans un projet urbain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rgbClr val="9BD9A7"/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rgbClr val="9BD9A7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116F9DD-E7A3-88EE-CEB8-84782157C635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rgbClr val="9BD9A7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rgbClr val="9BD9A7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rgbClr val="9BD9A7"/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rgbClr val="9BD9A7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</p:spTree>
    <p:extLst>
      <p:ext uri="{BB962C8B-B14F-4D97-AF65-F5344CB8AC3E}">
        <p14:creationId xmlns:p14="http://schemas.microsoft.com/office/powerpoint/2010/main" val="664355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3 architecte urbaniste :</a:t>
            </a:r>
          </a:p>
          <a:p>
            <a:r>
              <a:rPr lang="fr-FR" sz="1200" dirty="0">
                <a:latin typeface="Aptos" panose="020B0004020202020204" pitchFamily="34" charset="0"/>
              </a:rPr>
              <a:t>stratégie urbaine démontrant la capacité à formuler de grandes orientations de projet appliquées à un territoire</a:t>
            </a:r>
            <a:endParaRPr lang="fr-FR" sz="1200" i="1" dirty="0">
              <a:latin typeface="Aptos" panose="020B00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9E2414D-A184-B2FC-6ECE-38914913F6D1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1682721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4 architecte </a:t>
            </a:r>
            <a:r>
              <a:rPr lang="fr-FR" sz="1400">
                <a:latin typeface="Aptos" panose="020B0004020202020204" pitchFamily="34" charset="0"/>
              </a:rPr>
              <a:t>urbaniste : </a:t>
            </a:r>
            <a:r>
              <a:rPr lang="fr-FR" sz="1200">
                <a:latin typeface="Aptos" panose="020B0004020202020204" pitchFamily="34" charset="0"/>
              </a:rPr>
              <a:t>stratégie </a:t>
            </a:r>
            <a:r>
              <a:rPr lang="fr-FR" sz="1200" dirty="0">
                <a:latin typeface="Aptos" panose="020B0004020202020204" pitchFamily="34" charset="0"/>
              </a:rPr>
              <a:t>et accompagnement de rénovation urbaine (type ANRU, notamment grandes copropriétés dégradées – centre-ville ancien…)</a:t>
            </a:r>
            <a:endParaRPr lang="fr-FR" sz="1200" i="1" dirty="0">
              <a:latin typeface="Aptos" panose="020B00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99B0773-C3E3-5A28-B47E-4CCCEC5D2A60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4168817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5 architecte urbaniste :</a:t>
            </a:r>
          </a:p>
          <a:p>
            <a:r>
              <a:rPr lang="fr-FR" sz="1200" dirty="0">
                <a:latin typeface="Aptos" panose="020B0004020202020204" pitchFamily="34" charset="0"/>
              </a:rPr>
              <a:t>stratégie et accompagnement de mutation de territoires infrastructurels et </a:t>
            </a:r>
            <a:r>
              <a:rPr lang="fr-FR" sz="1200" dirty="0" err="1">
                <a:latin typeface="Aptos" panose="020B0004020202020204" pitchFamily="34" charset="0"/>
              </a:rPr>
              <a:t>ouvrageux</a:t>
            </a:r>
            <a:r>
              <a:rPr lang="fr-FR" sz="1200" dirty="0">
                <a:latin typeface="Aptos" panose="020B0004020202020204" pitchFamily="34" charset="0"/>
              </a:rPr>
              <a:t> (autoroutes, voies ferrées, etc.)</a:t>
            </a:r>
            <a:endParaRPr lang="fr-FR" sz="1200" i="1" dirty="0">
              <a:latin typeface="Aptos" panose="020B00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E20BC6E-3ABD-9C6C-E082-465B9C639BF0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2642025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6 architecte urbaniste :</a:t>
            </a:r>
          </a:p>
          <a:p>
            <a:r>
              <a:rPr lang="fr-FR" sz="1200" dirty="0">
                <a:latin typeface="Aptos" panose="020B0004020202020204" pitchFamily="34" charset="0"/>
              </a:rPr>
              <a:t>plan guide démontrant un effort d’adaptation de l’épannelage et de la granulométrie au contexte d’intervention</a:t>
            </a:r>
            <a:endParaRPr lang="fr-FR" sz="1200" i="1" dirty="0">
              <a:latin typeface="Aptos" panose="020B00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C4FF3F7-3D1F-FB7F-38F6-9F6DC5DA3B65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2472815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7 architecte urbaniste :</a:t>
            </a:r>
          </a:p>
          <a:p>
            <a:r>
              <a:rPr lang="fr-FR" sz="1200" dirty="0">
                <a:latin typeface="Aptos" panose="020B0004020202020204" pitchFamily="34" charset="0"/>
              </a:rPr>
              <a:t>participation à l’élaboration de documents d’urbanisme</a:t>
            </a:r>
            <a:endParaRPr lang="fr-FR" sz="1200" i="1" dirty="0">
              <a:latin typeface="Aptos" panose="020B00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116F9DD-E7A3-88EE-CEB8-84782157C635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</p:spTree>
    <p:extLst>
      <p:ext uri="{BB962C8B-B14F-4D97-AF65-F5344CB8AC3E}">
        <p14:creationId xmlns:p14="http://schemas.microsoft.com/office/powerpoint/2010/main" val="3880025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1 paysagiste concepteur :</a:t>
            </a:r>
          </a:p>
          <a:p>
            <a:r>
              <a:rPr lang="fr-FR" sz="1200" dirty="0">
                <a:latin typeface="Aptos" panose="020B0004020202020204" pitchFamily="34" charset="0"/>
              </a:rPr>
              <a:t>conception paysagère en contexte méditerranéen (bioclimatique, adaptée aux modes de vie…)</a:t>
            </a:r>
            <a:endParaRPr lang="fr-FR" sz="1200" i="1" dirty="0">
              <a:latin typeface="Aptos" panose="020B00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62D1658-14D9-AB8F-E75E-FD2115F989E5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2469762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F2ABFE-7237-658F-C46F-F85B1D4A6E0E}"/>
              </a:ext>
            </a:extLst>
          </p:cNvPr>
          <p:cNvSpPr txBox="1"/>
          <p:nvPr/>
        </p:nvSpPr>
        <p:spPr>
          <a:xfrm>
            <a:off x="0" y="0"/>
            <a:ext cx="983411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dirty="0">
                <a:latin typeface="Aptos" panose="020B0004020202020204" pitchFamily="34" charset="0"/>
              </a:rPr>
              <a:t>N°</a:t>
            </a:r>
          </a:p>
          <a:p>
            <a:r>
              <a:rPr lang="fr-FR" sz="700" i="1" dirty="0">
                <a:latin typeface="Aptos" panose="020B0004020202020204" pitchFamily="34" charset="0"/>
              </a:rPr>
              <a:t>Espace réservé EPAEM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B0FCCF9-7FE1-EED2-FD91-39ED1063ED4D}"/>
              </a:ext>
            </a:extLst>
          </p:cNvPr>
          <p:cNvSpPr txBox="1"/>
          <p:nvPr/>
        </p:nvSpPr>
        <p:spPr>
          <a:xfrm>
            <a:off x="1043795" y="-8627"/>
            <a:ext cx="8126083" cy="5934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r>
              <a:rPr lang="fr-FR" sz="1400" dirty="0">
                <a:latin typeface="Aptos" panose="020B0004020202020204" pitchFamily="34" charset="0"/>
              </a:rPr>
              <a:t>Référence 2 paysagiste concepteur :</a:t>
            </a:r>
          </a:p>
          <a:p>
            <a:r>
              <a:rPr lang="fr-FR" sz="1200" dirty="0">
                <a:latin typeface="Aptos" panose="020B0004020202020204" pitchFamily="34" charset="0"/>
              </a:rPr>
              <a:t>stratégie urbaine démontrant la capacité à formuler de grandes orientations de projet appliquées à un territoire et une réflexion sur la programmation des espaces publics</a:t>
            </a:r>
            <a:endParaRPr lang="fr-FR" sz="1200" i="1" dirty="0">
              <a:latin typeface="Aptos" panose="020B00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14E72D-E3AC-83D8-01F0-5F0830E42A6C}"/>
              </a:ext>
            </a:extLst>
          </p:cNvPr>
          <p:cNvSpPr txBox="1"/>
          <p:nvPr/>
        </p:nvSpPr>
        <p:spPr>
          <a:xfrm>
            <a:off x="0" y="652731"/>
            <a:ext cx="9169877" cy="897146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252000" rtlCol="0">
            <a:noAutofit/>
          </a:bodyPr>
          <a:lstStyle/>
          <a:p>
            <a:r>
              <a:rPr lang="fr-FR" sz="1400" b="1" dirty="0">
                <a:latin typeface="Aptos" panose="020B0004020202020204" pitchFamily="34" charset="0"/>
              </a:rPr>
              <a:t>Nom du projet</a:t>
            </a:r>
            <a:r>
              <a:rPr lang="fr-FR" sz="1400" dirty="0">
                <a:latin typeface="Aptos" panose="020B0004020202020204" pitchFamily="34" charset="0"/>
              </a:rPr>
              <a:t>,</a:t>
            </a:r>
          </a:p>
          <a:p>
            <a:r>
              <a:rPr lang="fr-FR" sz="1400" dirty="0">
                <a:latin typeface="Aptos" panose="020B0004020202020204" pitchFamily="34" charset="0"/>
              </a:rPr>
              <a:t>Ville (Département)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dirty="0">
                <a:latin typeface="Aptos" panose="020B0004020202020204" pitchFamily="34" charset="0"/>
              </a:rPr>
              <a:t>Mandataire de l’équipe :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E7C3F-4E55-89C6-1F20-AC73C2D85F38}"/>
              </a:ext>
            </a:extLst>
          </p:cNvPr>
          <p:cNvSpPr txBox="1"/>
          <p:nvPr/>
        </p:nvSpPr>
        <p:spPr>
          <a:xfrm>
            <a:off x="9238891" y="652731"/>
            <a:ext cx="2953112" cy="897147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Début-fin mission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MOA :</a:t>
            </a:r>
          </a:p>
          <a:p>
            <a:r>
              <a:rPr lang="fr-FR" sz="1000" dirty="0">
                <a:latin typeface="Aptos" panose="020B0004020202020204" pitchFamily="34" charset="0"/>
              </a:rPr>
              <a:t>Surface (ha) :</a:t>
            </a:r>
          </a:p>
          <a:p>
            <a:r>
              <a:rPr lang="fr-FR" sz="1000" dirty="0">
                <a:latin typeface="Aptos" panose="020B0004020202020204" pitchFamily="34" charset="0"/>
              </a:rPr>
              <a:t>Montant total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./montant </a:t>
            </a:r>
            <a:r>
              <a:rPr lang="fr-FR" sz="1000" dirty="0" err="1">
                <a:latin typeface="Aptos" panose="020B0004020202020204" pitchFamily="34" charset="0"/>
              </a:rPr>
              <a:t>honos</a:t>
            </a:r>
            <a:r>
              <a:rPr lang="fr-FR" sz="1000" dirty="0">
                <a:latin typeface="Aptos" panose="020B0004020202020204" pitchFamily="34" charset="0"/>
              </a:rPr>
              <a:t>. prestataire HT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4EA0D8-A2FE-5EF1-E77B-8DDE89C4EEC5}"/>
              </a:ext>
            </a:extLst>
          </p:cNvPr>
          <p:cNvSpPr txBox="1"/>
          <p:nvPr/>
        </p:nvSpPr>
        <p:spPr>
          <a:xfrm>
            <a:off x="9238888" y="1626461"/>
            <a:ext cx="2953116" cy="2577478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Description sommaire de l’objet de la mission et des tâches portées par le prestataire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7D1E41-5AB2-402B-A93F-1B83FFD7C59C}"/>
              </a:ext>
            </a:extLst>
          </p:cNvPr>
          <p:cNvSpPr txBox="1"/>
          <p:nvPr/>
        </p:nvSpPr>
        <p:spPr>
          <a:xfrm>
            <a:off x="9238887" y="4280522"/>
            <a:ext cx="2953116" cy="2577478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fr-FR" sz="1000" dirty="0">
                <a:latin typeface="Aptos" panose="020B0004020202020204" pitchFamily="34" charset="0"/>
              </a:rPr>
              <a:t>Thématiques et enjeux abordés pertinents au regard du présent accord-cadre :</a:t>
            </a:r>
          </a:p>
          <a:p>
            <a:endParaRPr lang="fr-FR" sz="1000" dirty="0">
              <a:latin typeface="Aptos" panose="020B0004020202020204" pitchFamily="34" charset="0"/>
            </a:endParaRPr>
          </a:p>
          <a:p>
            <a:r>
              <a:rPr lang="fr-FR" sz="1000" i="1" dirty="0">
                <a:latin typeface="Aptos" panose="020B0004020202020204" pitchFamily="34" charset="0"/>
              </a:rPr>
              <a:t>Le cadre délimite la longueur maximale du texte. Respecter mise en forme </a:t>
            </a:r>
            <a:r>
              <a:rPr lang="fr-FR" sz="1000" i="1" dirty="0" err="1">
                <a:latin typeface="Aptos" panose="020B0004020202020204" pitchFamily="34" charset="0"/>
              </a:rPr>
              <a:t>Aptos</a:t>
            </a:r>
            <a:r>
              <a:rPr lang="fr-FR" sz="1000" i="1" dirty="0">
                <a:latin typeface="Aptos" panose="020B0004020202020204" pitchFamily="34" charset="0"/>
              </a:rPr>
              <a:t> 10 interligne 1.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C8A1E3-5E9D-3552-5DE5-F3EE70561EB0}"/>
              </a:ext>
            </a:extLst>
          </p:cNvPr>
          <p:cNvSpPr txBox="1"/>
          <p:nvPr/>
        </p:nvSpPr>
        <p:spPr>
          <a:xfrm>
            <a:off x="-1" y="1626460"/>
            <a:ext cx="9169877" cy="523154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000" i="1" dirty="0">
                <a:latin typeface="Aptos" panose="020B0004020202020204" pitchFamily="34" charset="0"/>
              </a:rPr>
              <a:t>Insérer 4 images maximum dans ce cadre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6C767BD-C697-964F-FCE4-F4B84BD416C2}"/>
              </a:ext>
            </a:extLst>
          </p:cNvPr>
          <p:cNvSpPr txBox="1"/>
          <p:nvPr/>
        </p:nvSpPr>
        <p:spPr>
          <a:xfrm>
            <a:off x="9238888" y="0"/>
            <a:ext cx="2953112" cy="576148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1400" b="1" dirty="0">
                <a:latin typeface="Aptos" panose="020B0004020202020204" pitchFamily="34" charset="0"/>
              </a:rPr>
              <a:t>Nom de la société</a:t>
            </a:r>
          </a:p>
          <a:p>
            <a:pPr algn="ctr"/>
            <a:r>
              <a:rPr lang="fr-FR" sz="1000" b="1" dirty="0">
                <a:latin typeface="Aptos" panose="020B0004020202020204" pitchFamily="34" charset="0"/>
              </a:rPr>
              <a:t>(équipe Nom du mandataire)</a:t>
            </a:r>
          </a:p>
        </p:txBody>
      </p:sp>
    </p:spTree>
    <p:extLst>
      <p:ext uri="{BB962C8B-B14F-4D97-AF65-F5344CB8AC3E}">
        <p14:creationId xmlns:p14="http://schemas.microsoft.com/office/powerpoint/2010/main" val="38407071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085FD5D19BD54D823524A3926C9DA8" ma:contentTypeVersion="14" ma:contentTypeDescription="Crée un document." ma:contentTypeScope="" ma:versionID="12f17c7f2830f64eff6970351ed1bfe9">
  <xsd:schema xmlns:xsd="http://www.w3.org/2001/XMLSchema" xmlns:xs="http://www.w3.org/2001/XMLSchema" xmlns:p="http://schemas.microsoft.com/office/2006/metadata/properties" xmlns:ns2="cfef19a3-c09d-47a7-be67-31d5efb6aa01" xmlns:ns3="08712f21-0aa0-4183-99b8-9cbf826e3600" targetNamespace="http://schemas.microsoft.com/office/2006/metadata/properties" ma:root="true" ma:fieldsID="20afa3721a1360933bb911b74a645423" ns2:_="" ns3:_="">
    <xsd:import namespace="cfef19a3-c09d-47a7-be67-31d5efb6aa01"/>
    <xsd:import namespace="08712f21-0aa0-4183-99b8-9cbf826e360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ef19a3-c09d-47a7-be67-31d5efb6aa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aba44a8f-0b61-4b82-a97d-a3ed47a2d64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712f21-0aa0-4183-99b8-9cbf826e360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a1ec576b-29f8-4111-affb-82b54500346b}" ma:internalName="TaxCatchAll" ma:showField="CatchAllData" ma:web="08712f21-0aa0-4183-99b8-9cbf826e360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fef19a3-c09d-47a7-be67-31d5efb6aa01">
      <Terms xmlns="http://schemas.microsoft.com/office/infopath/2007/PartnerControls"/>
    </lcf76f155ced4ddcb4097134ff3c332f>
    <TaxCatchAll xmlns="08712f21-0aa0-4183-99b8-9cbf826e3600" xsi:nil="true"/>
  </documentManagement>
</p:properties>
</file>

<file path=customXml/itemProps1.xml><?xml version="1.0" encoding="utf-8"?>
<ds:datastoreItem xmlns:ds="http://schemas.openxmlformats.org/officeDocument/2006/customXml" ds:itemID="{586AA2D0-1721-4375-BF69-076BB07DC68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ED03A7A-9E59-4545-82EC-07DA345453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ef19a3-c09d-47a7-be67-31d5efb6aa01"/>
    <ds:schemaRef ds:uri="08712f21-0aa0-4183-99b8-9cbf826e360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4E0D045-41D6-46E6-B8A4-12EE0950973E}">
  <ds:schemaRefs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08712f21-0aa0-4183-99b8-9cbf826e3600"/>
    <ds:schemaRef ds:uri="cfef19a3-c09d-47a7-be67-31d5efb6aa0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3914</Words>
  <Application>Microsoft Office PowerPoint</Application>
  <PresentationFormat>Grand écran</PresentationFormat>
  <Paragraphs>605</Paragraphs>
  <Slides>29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4" baseType="lpstr">
      <vt:lpstr>Aptos</vt:lpstr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EPA Euromediterranee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Julia BORREDON</dc:creator>
  <cp:lastModifiedBy>Julia BORREDON</cp:lastModifiedBy>
  <cp:revision>1</cp:revision>
  <dcterms:created xsi:type="dcterms:W3CDTF">2025-07-15T09:28:40Z</dcterms:created>
  <dcterms:modified xsi:type="dcterms:W3CDTF">2025-09-02T07:16:53Z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0x01010079085FD5D19BD54D823524A3926C9DA8</vt:lpwstr>
  </property>
  <property fmtid="{D5CDD505-2E9C-101B-9397-08002B2CF9AE}" pid="3" name="MediaServiceImageTags">
    <vt:lpwstr/>
  </property>
</Properties>
</file>